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VAEARII EMILE" userId="68a92b70019c6790" providerId="LiveId" clId="{3883D470-92B7-374D-90C4-0D89901A3750}"/>
    <pc:docChg chg="custSel modSld">
      <pc:chgData name="TAVAEARII EMILE" userId="68a92b70019c6790" providerId="LiveId" clId="{3883D470-92B7-374D-90C4-0D89901A3750}" dt="2021-04-23T18:55:07.617" v="23" actId="20577"/>
      <pc:docMkLst>
        <pc:docMk/>
      </pc:docMkLst>
      <pc:sldChg chg="delSp modSp mod">
        <pc:chgData name="TAVAEARII EMILE" userId="68a92b70019c6790" providerId="LiveId" clId="{3883D470-92B7-374D-90C4-0D89901A3750}" dt="2021-04-23T18:55:07.617" v="23" actId="20577"/>
        <pc:sldMkLst>
          <pc:docMk/>
          <pc:sldMk cId="2081231744" sldId="264"/>
        </pc:sldMkLst>
        <pc:graphicFrameChg chg="modGraphic">
          <ac:chgData name="TAVAEARII EMILE" userId="68a92b70019c6790" providerId="LiveId" clId="{3883D470-92B7-374D-90C4-0D89901A3750}" dt="2021-04-23T18:55:07.617" v="23" actId="20577"/>
          <ac:graphicFrameMkLst>
            <pc:docMk/>
            <pc:sldMk cId="2081231744" sldId="264"/>
            <ac:graphicFrameMk id="13" creationId="{F8D1A83D-43DB-314B-BF29-955A40D23966}"/>
          </ac:graphicFrameMkLst>
        </pc:graphicFrameChg>
        <pc:picChg chg="del">
          <ac:chgData name="TAVAEARII EMILE" userId="68a92b70019c6790" providerId="LiveId" clId="{3883D470-92B7-374D-90C4-0D89901A3750}" dt="2021-04-23T18:55:02.899" v="1" actId="478"/>
          <ac:picMkLst>
            <pc:docMk/>
            <pc:sldMk cId="2081231744" sldId="264"/>
            <ac:picMk id="26" creationId="{D7E844E1-2C26-4242-8D31-92A56CCEB9FC}"/>
          </ac:picMkLst>
        </pc:picChg>
        <pc:picChg chg="del">
          <ac:chgData name="TAVAEARII EMILE" userId="68a92b70019c6790" providerId="LiveId" clId="{3883D470-92B7-374D-90C4-0D89901A3750}" dt="2021-04-23T18:55:01.821" v="0" actId="478"/>
          <ac:picMkLst>
            <pc:docMk/>
            <pc:sldMk cId="2081231744" sldId="264"/>
            <ac:picMk id="27" creationId="{DC8E7EA6-F06B-1743-90F6-D23070F85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3716F-2E72-514D-AC32-F9DB2C92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3F6AD-C780-CD4C-A214-E530BB40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37F65-A5D7-FE4F-9030-46967983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CF3B2-1A0E-A642-96F5-39239C9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6E4F-59CC-FE42-A67A-98339965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6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D71D3-D3C8-114A-AC25-D01748B3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334D64-51C1-DF4F-AFC0-1DABD1EB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EA0A1-5C07-DB43-A03D-7F3F6DE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9B6DD-E298-AE44-B4D5-3932C107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2623A-06F4-E74E-BD30-FCC9BA68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C7E3-F585-C64C-8633-7C57ADFFF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6AE12-2406-5540-9B95-BB7B937EA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342-FE29-EF44-B624-3E0A60F9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EF087-2EA0-514F-9D77-1E539C3A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67DD1-FFE4-7043-905D-75C460BA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77413-93C8-BC40-9132-D2756552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ED343-797B-2648-BF2E-3F85275D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DC64E-AE3F-A341-B8DD-CA1FD488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32A2D-F729-694A-9AB9-AC337AE6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5FBF6-740D-3849-B2AA-5CAAFBB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71943-6823-5244-9AED-FA2EBB9D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FDA91-AB12-F74B-9E00-13D8BA5B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94EF2-C52E-894E-9FAD-4FBC3AEA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0340C-9275-B942-ABFC-74D4742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465A6-8B84-0145-9A68-3F56146F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DEB61-A617-2341-886C-5DC90458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55BAB-23A5-4C45-8022-215A1DBC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F35BA-9D9F-874F-A3DA-1D77C7240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B2D358-40CC-AB4A-B05B-EEE1AFB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58E8B8-0B6E-A24C-98A0-9EC91D5C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BD4DF1-6BA9-F64C-BC8D-D63C3994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ABD8B-67DC-B740-86F0-10F7F02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23380-411E-744E-BA65-FAB15DF1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9E138C-A6C8-B343-9E17-D7E7540D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54D53B-5380-C241-96B2-F88754DF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B387C-EC04-AF49-AC35-12F100C78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B4344D-53A9-4D41-98FA-0D961F37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C877A2-59F7-BA47-979B-10B32A2B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683A81-4364-FF4A-A397-1662263C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4BE19-1D63-244F-8CD2-92FBAA86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D18A1-888F-174A-A1D6-307D064E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5C549B-3F7F-0F49-BAD7-CA3E19F8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EB9B7B-2B95-DC4F-AA02-5218802B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718908-C24C-E548-998C-0A020F5A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FC9428-03B8-A64B-8953-3FF5A36B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512B0-F4D9-5145-878C-E0D95DF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CC37C-5AB7-5F43-B334-DF0B5E9B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5A509-A8D7-854E-8630-41411A37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63602-72D4-A947-A675-CB746FDE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D080B-BDC7-8541-98A1-EFEA2679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D6A22-68BC-F44F-B25D-CB08EB1E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BDF45-B1BC-1148-878F-303C9B4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3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18B76-F09E-F445-A1A2-EFEA158D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51A094-9C0A-BC4B-A198-A43A409F2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091046-E3AA-2943-A947-DFC452F8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48871-8CF6-DB45-A520-78DB2651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71977-7CAA-BE43-8C3B-553D0262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35685B-289C-1B4C-A2F3-95E6DCD4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819A51-9C67-7141-A1F8-7BB0B14A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39000F-4FA7-6A47-8B19-0E8FAAF1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4A7B9-58C0-754E-8890-9C7477925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E9E8-3920-C540-AB05-C67C651D03B1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27CF1-C394-0D41-9759-3CF2D8B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901C1-4297-6844-BB77-22C3F385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tiff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2066"/>
              </p:ext>
            </p:extLst>
          </p:nvPr>
        </p:nvGraphicFramePr>
        <p:xfrm>
          <a:off x="6096000" y="1682203"/>
          <a:ext cx="5090783" cy="46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A – niveau 1: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Aidez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son chaperon et son panier sans utiliser la touche « avancer ».</a:t>
                      </a:r>
                    </a:p>
                    <a:p>
                      <a:endParaRPr lang="fr-FR" sz="1800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chaperon (1 point)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panier (1 point)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                 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CCB7DC5-3B5B-2B47-9119-A7A7A4BC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02" y="5424859"/>
            <a:ext cx="933963" cy="835266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0C7BB2B4-14ED-3F4A-A4C7-8A4B930AE756}"/>
              </a:ext>
            </a:extLst>
          </p:cNvPr>
          <p:cNvGrpSpPr/>
          <p:nvPr/>
        </p:nvGrpSpPr>
        <p:grpSpPr>
          <a:xfrm>
            <a:off x="8294273" y="5481903"/>
            <a:ext cx="803428" cy="778222"/>
            <a:chOff x="0" y="0"/>
            <a:chExt cx="573810" cy="584200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61D0A1B-9756-C948-8B61-2C1E11781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1500" cy="571500"/>
            </a:xfrm>
            <a:prstGeom prst="rect">
              <a:avLst/>
            </a:prstGeom>
          </p:spPr>
        </p:pic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01D4CFF-1B1D-1B45-AE44-17EA236E6506}"/>
                </a:ext>
              </a:extLst>
            </p:cNvPr>
            <p:cNvCxnSpPr/>
            <p:nvPr/>
          </p:nvCxnSpPr>
          <p:spPr>
            <a:xfrm>
              <a:off x="2310" y="12700"/>
              <a:ext cx="571500" cy="571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E13CC76-BE1A-224E-99C1-0543514C0A69}"/>
                </a:ext>
              </a:extLst>
            </p:cNvPr>
            <p:cNvCxnSpPr/>
            <p:nvPr/>
          </p:nvCxnSpPr>
          <p:spPr>
            <a:xfrm flipH="1">
              <a:off x="2310" y="12700"/>
              <a:ext cx="527396" cy="571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1701F2C-0050-7C45-882F-9AA9A7C55095}"/>
              </a:ext>
            </a:extLst>
          </p:cNvPr>
          <p:cNvGrpSpPr/>
          <p:nvPr/>
        </p:nvGrpSpPr>
        <p:grpSpPr>
          <a:xfrm>
            <a:off x="793013" y="2531617"/>
            <a:ext cx="4776173" cy="3647344"/>
            <a:chOff x="793013" y="2531617"/>
            <a:chExt cx="4776173" cy="364734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FD8F10D-F1F2-8A4E-8C82-93666B7C44A2}"/>
                </a:ext>
              </a:extLst>
            </p:cNvPr>
            <p:cNvGrpSpPr/>
            <p:nvPr/>
          </p:nvGrpSpPr>
          <p:grpSpPr>
            <a:xfrm>
              <a:off x="793013" y="2531617"/>
              <a:ext cx="4776173" cy="3647344"/>
              <a:chOff x="0" y="0"/>
              <a:chExt cx="2351405" cy="189293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EF27CDE8-01C4-A74D-8CD9-101324FA1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491"/>
              <a:stretch/>
            </p:blipFill>
            <p:spPr bwMode="auto">
              <a:xfrm>
                <a:off x="0" y="0"/>
                <a:ext cx="2351405" cy="18929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5" name="Zone de texte 5">
                <a:extLst>
                  <a:ext uri="{FF2B5EF4-FFF2-40B4-BE49-F238E27FC236}">
                    <a16:creationId xmlns:a16="http://schemas.microsoft.com/office/drawing/2014/main" id="{681EEA97-6053-E64E-AAB4-77FD2D9CAE01}"/>
                  </a:ext>
                </a:extLst>
              </p:cNvPr>
              <p:cNvSpPr txBox="1"/>
              <p:nvPr/>
            </p:nvSpPr>
            <p:spPr>
              <a:xfrm>
                <a:off x="279364" y="1628808"/>
                <a:ext cx="240631" cy="26412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pic>
          <p:nvPicPr>
            <p:cNvPr id="50" name="Image 49" descr="Résultat de recherche d'images pour &quot;chaperon rouge vêtement&quot;">
              <a:extLst>
                <a:ext uri="{FF2B5EF4-FFF2-40B4-BE49-F238E27FC236}">
                  <a16:creationId xmlns:a16="http://schemas.microsoft.com/office/drawing/2014/main" id="{60D55F3A-0EE4-B744-9E15-7F25E24CFE52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3503" r="10535" b="15251"/>
            <a:stretch/>
          </p:blipFill>
          <p:spPr bwMode="auto">
            <a:xfrm>
              <a:off x="804589" y="3440576"/>
              <a:ext cx="943190" cy="8999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Image 50" descr="Résultat de recherche d'images pour &quot;panier png&quot;">
              <a:extLst>
                <a:ext uri="{FF2B5EF4-FFF2-40B4-BE49-F238E27FC236}">
                  <a16:creationId xmlns:a16="http://schemas.microsoft.com/office/drawing/2014/main" id="{D0E2090A-3173-DA45-8905-C7172C67E44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18" y="5247243"/>
              <a:ext cx="918561" cy="8999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97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17766"/>
              </p:ext>
            </p:extLst>
          </p:nvPr>
        </p:nvGraphicFramePr>
        <p:xfrm>
          <a:off x="6096000" y="1682203"/>
          <a:ext cx="5090783" cy="456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B – niveau 2: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Replacez les instructions qui manquent pour aider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le pot de beurre.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instructions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placer: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1 point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le parcours est bien reconstitué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C0484292-A4BD-9446-B526-1B5A4B8BA4AE}"/>
              </a:ext>
            </a:extLst>
          </p:cNvPr>
          <p:cNvGrpSpPr/>
          <p:nvPr/>
        </p:nvGrpSpPr>
        <p:grpSpPr>
          <a:xfrm>
            <a:off x="6435246" y="5389810"/>
            <a:ext cx="4412290" cy="560451"/>
            <a:chOff x="0" y="0"/>
            <a:chExt cx="3273021" cy="40513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82"/>
              <a:ext cx="405130" cy="38417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7E844E1-2C26-4242-8D31-92A56CCEB9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45" y="20782"/>
              <a:ext cx="436245" cy="384175"/>
            </a:xfrm>
            <a:prstGeom prst="rect">
              <a:avLst/>
            </a:prstGeom>
          </p:spPr>
        </p:pic>
        <p:pic>
          <p:nvPicPr>
            <p:cNvPr id="20" name="Graphique 59" descr="Point d’interrogation">
              <a:extLst>
                <a:ext uri="{FF2B5EF4-FFF2-40B4-BE49-F238E27FC236}">
                  <a16:creationId xmlns:a16="http://schemas.microsoft.com/office/drawing/2014/main" id="{4CD81A43-65EF-DE43-A0A0-A26FD8ACE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1664" y="0"/>
              <a:ext cx="405130" cy="40513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09" y="20782"/>
              <a:ext cx="405130" cy="384175"/>
            </a:xfrm>
            <a:prstGeom prst="rect">
              <a:avLst/>
            </a:prstGeom>
          </p:spPr>
        </p:pic>
        <p:pic>
          <p:nvPicPr>
            <p:cNvPr id="22" name="Graphique 61" descr="Point d’interrogation">
              <a:extLst>
                <a:ext uri="{FF2B5EF4-FFF2-40B4-BE49-F238E27FC236}">
                  <a16:creationId xmlns:a16="http://schemas.microsoft.com/office/drawing/2014/main" id="{66E1EACC-8DB0-5642-BF39-3B306C808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52154" y="0"/>
              <a:ext cx="405130" cy="4051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0782"/>
              <a:ext cx="405130" cy="38417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645" y="20782"/>
              <a:ext cx="405130" cy="38417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91" y="20782"/>
              <a:ext cx="405130" cy="384175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DC8E7EA6-F06B-1743-90F6-D23070F85D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54" y="3490223"/>
            <a:ext cx="556809" cy="55397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76EEB0D-20B8-8C41-9C3C-4A8E54D4C040}"/>
              </a:ext>
            </a:extLst>
          </p:cNvPr>
          <p:cNvGrpSpPr/>
          <p:nvPr/>
        </p:nvGrpSpPr>
        <p:grpSpPr>
          <a:xfrm>
            <a:off x="793013" y="2531617"/>
            <a:ext cx="4776173" cy="3647344"/>
            <a:chOff x="793013" y="2531617"/>
            <a:chExt cx="4776173" cy="364734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FD8F10D-F1F2-8A4E-8C82-93666B7C44A2}"/>
                </a:ext>
              </a:extLst>
            </p:cNvPr>
            <p:cNvGrpSpPr/>
            <p:nvPr/>
          </p:nvGrpSpPr>
          <p:grpSpPr>
            <a:xfrm>
              <a:off x="793013" y="2531617"/>
              <a:ext cx="4776173" cy="3647344"/>
              <a:chOff x="0" y="0"/>
              <a:chExt cx="2351405" cy="189293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EF27CDE8-01C4-A74D-8CD9-101324FA1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491"/>
              <a:stretch/>
            </p:blipFill>
            <p:spPr bwMode="auto">
              <a:xfrm>
                <a:off x="0" y="0"/>
                <a:ext cx="2351405" cy="18929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5" name="Zone de texte 5">
                <a:extLst>
                  <a:ext uri="{FF2B5EF4-FFF2-40B4-BE49-F238E27FC236}">
                    <a16:creationId xmlns:a16="http://schemas.microsoft.com/office/drawing/2014/main" id="{681EEA97-6053-E64E-AAB4-77FD2D9CAE01}"/>
                  </a:ext>
                </a:extLst>
              </p:cNvPr>
              <p:cNvSpPr txBox="1"/>
              <p:nvPr/>
            </p:nvSpPr>
            <p:spPr>
              <a:xfrm>
                <a:off x="279364" y="1628808"/>
                <a:ext cx="240631" cy="26412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pic>
          <p:nvPicPr>
            <p:cNvPr id="28" name="Image 27" descr="Résultat de recherche d'images pour &quot;pot de beurre chaperon rouge&quot;">
              <a:extLst>
                <a:ext uri="{FF2B5EF4-FFF2-40B4-BE49-F238E27FC236}">
                  <a16:creationId xmlns:a16="http://schemas.microsoft.com/office/drawing/2014/main" id="{FCC9C825-EF6F-B543-8D64-74475D9A6081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8" t="38888" r="37282" b="26900"/>
            <a:stretch/>
          </p:blipFill>
          <p:spPr bwMode="auto">
            <a:xfrm>
              <a:off x="833643" y="5245413"/>
              <a:ext cx="890986" cy="8777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D7E844E1-2C26-4242-8D31-92A56CCEB9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0883" y="3490222"/>
            <a:ext cx="546146" cy="5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64472"/>
              </p:ext>
            </p:extLst>
          </p:nvPr>
        </p:nvGraphicFramePr>
        <p:xfrm>
          <a:off x="6096000" y="1682203"/>
          <a:ext cx="5090783" cy="474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C – niveau 2: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Aidez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la galette en évitant les loups.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pot de beurre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évite les loups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id="{357935E3-505B-A440-BF40-F8034840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476" y="5494307"/>
            <a:ext cx="933963" cy="83526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D8ECCD3-7CA4-224A-BDCB-D65731A7650E}"/>
              </a:ext>
            </a:extLst>
          </p:cNvPr>
          <p:cNvGrpSpPr/>
          <p:nvPr/>
        </p:nvGrpSpPr>
        <p:grpSpPr>
          <a:xfrm>
            <a:off x="837797" y="2225947"/>
            <a:ext cx="4954594" cy="4017533"/>
            <a:chOff x="837797" y="2225947"/>
            <a:chExt cx="4954594" cy="4017533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9BAC848-1E2D-CE4D-A5B0-2C2923ADC08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9"/>
            <a:stretch/>
          </p:blipFill>
          <p:spPr bwMode="auto">
            <a:xfrm>
              <a:off x="837797" y="2225947"/>
              <a:ext cx="4954594" cy="40175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65501ADD-2301-8B43-B622-C2BF1704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8136" y="3245490"/>
              <a:ext cx="954001" cy="874871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20CDD7D-2460-C04A-9F5D-8D1DB51E4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369" y="2318310"/>
              <a:ext cx="954001" cy="874871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4DCD510-28FF-8847-9360-C2CFC3874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368" y="4253007"/>
              <a:ext cx="954001" cy="87487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E03DDCF2-2EE7-DC45-9B13-81DF4B688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8093" y="5272988"/>
              <a:ext cx="954001" cy="874871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E6AF986-1EFB-224C-89BC-291406130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771" y="5547538"/>
            <a:ext cx="744891" cy="753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Résultat de recherche d'images pour &quot;galette png&quot;">
            <a:extLst>
              <a:ext uri="{FF2B5EF4-FFF2-40B4-BE49-F238E27FC236}">
                <a16:creationId xmlns:a16="http://schemas.microsoft.com/office/drawing/2014/main" id="{53E0D70E-3682-3543-BF80-C7D5DDD7D3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5" y="5187989"/>
            <a:ext cx="954002" cy="97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23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18461"/>
              </p:ext>
            </p:extLst>
          </p:nvPr>
        </p:nvGraphicFramePr>
        <p:xfrm>
          <a:off x="6045842" y="1416588"/>
          <a:ext cx="5133224" cy="493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224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57174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D – niveau 3: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partir du parcours donné, retrouver la case de départ du PCR. 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Parcours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: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289445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est dans la bonne case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est correctement orienté (1)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1078181">
                <a:tc>
                  <a:txBody>
                    <a:bodyPr/>
                    <a:lstStyle/>
                    <a:p>
                      <a:r>
                        <a:rPr lang="fr-FR" dirty="0"/>
                        <a:t>                                          </a:t>
                      </a:r>
                      <a:r>
                        <a:rPr lang="fr-FR" sz="2800" b="1" dirty="0">
                          <a:latin typeface="Baghdad" pitchFamily="2" charset="-78"/>
                          <a:cs typeface="Baghdad" pitchFamily="2" charset="-78"/>
                        </a:rPr>
                        <a:t>+</a:t>
                      </a:r>
                      <a:r>
                        <a:rPr lang="fr-FR" dirty="0">
                          <a:latin typeface="Baghdad" pitchFamily="2" charset="-78"/>
                          <a:cs typeface="Baghdad" pitchFamily="2" charset="-78"/>
                        </a:rPr>
                        <a:t> orientation de </a:t>
                      </a:r>
                      <a:r>
                        <a:rPr lang="fr-FR" dirty="0" err="1">
                          <a:latin typeface="Baghdad" pitchFamily="2" charset="-78"/>
                          <a:cs typeface="Baghdad" pitchFamily="2" charset="-78"/>
                        </a:rPr>
                        <a:t>Bluebot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97462-4174-1443-B0B2-71EB116D0468}"/>
              </a:ext>
            </a:extLst>
          </p:cNvPr>
          <p:cNvGrpSpPr/>
          <p:nvPr/>
        </p:nvGrpSpPr>
        <p:grpSpPr>
          <a:xfrm>
            <a:off x="809222" y="2266002"/>
            <a:ext cx="5087716" cy="3926454"/>
            <a:chOff x="0" y="0"/>
            <a:chExt cx="2576946" cy="210323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3BF3645-8C63-8746-8D4B-C085B511DE6F}"/>
                </a:ext>
              </a:extLst>
            </p:cNvPr>
            <p:cNvGrpSpPr/>
            <p:nvPr/>
          </p:nvGrpSpPr>
          <p:grpSpPr>
            <a:xfrm>
              <a:off x="0" y="0"/>
              <a:ext cx="2576946" cy="2103236"/>
              <a:chOff x="0" y="0"/>
              <a:chExt cx="2576946" cy="2103236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45C68C75-DF29-634C-8A07-C65A3FF602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836"/>
              <a:stretch/>
            </p:blipFill>
            <p:spPr bwMode="auto">
              <a:xfrm>
                <a:off x="0" y="62346"/>
                <a:ext cx="2514600" cy="20408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Zone de texte 97">
                <a:extLst>
                  <a:ext uri="{FF2B5EF4-FFF2-40B4-BE49-F238E27FC236}">
                    <a16:creationId xmlns:a16="http://schemas.microsoft.com/office/drawing/2014/main" id="{B301587F-D2D4-CD48-93D8-7244E3EE5D5A}"/>
                  </a:ext>
                </a:extLst>
              </p:cNvPr>
              <p:cNvSpPr txBox="1"/>
              <p:nvPr/>
            </p:nvSpPr>
            <p:spPr>
              <a:xfrm>
                <a:off x="2306782" y="0"/>
                <a:ext cx="270164" cy="2909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6B1085-2356-9E4D-AF7B-7648354C72DD}"/>
                </a:ext>
              </a:extLst>
            </p:cNvPr>
            <p:cNvSpPr/>
            <p:nvPr/>
          </p:nvSpPr>
          <p:spPr>
            <a:xfrm>
              <a:off x="1017917" y="1593011"/>
              <a:ext cx="483079" cy="471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634151-28CF-2C41-B8C0-5E15AFCC4539}"/>
                </a:ext>
              </a:extLst>
            </p:cNvPr>
            <p:cNvSpPr/>
            <p:nvPr/>
          </p:nvSpPr>
          <p:spPr>
            <a:xfrm>
              <a:off x="37112" y="76470"/>
              <a:ext cx="448094" cy="472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2D315E-35FC-6349-A6FB-DEED8A670864}"/>
                </a:ext>
              </a:extLst>
            </p:cNvPr>
            <p:cNvSpPr/>
            <p:nvPr/>
          </p:nvSpPr>
          <p:spPr>
            <a:xfrm>
              <a:off x="2032323" y="79075"/>
              <a:ext cx="448094" cy="472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3A7BA51C-5DA9-044A-989F-3FD4493A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37" y="5357190"/>
            <a:ext cx="933963" cy="8352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FD58753-9D81-5142-9412-F67731CB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22" y="3375891"/>
            <a:ext cx="954001" cy="8748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B250779-2DB8-1C44-A0AB-0190E215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915" y="3373729"/>
            <a:ext cx="954001" cy="87487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731610-1897-AE46-9729-9E34CF83F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073" y="3373728"/>
            <a:ext cx="954001" cy="8748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488BE7A-914D-244D-A337-FC3575156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0" y="3337526"/>
            <a:ext cx="954001" cy="87487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8D4E059-A904-844B-807D-0282EA14C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095" y="5438903"/>
            <a:ext cx="744891" cy="7535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C472C88D-53A0-C944-9AB0-73EC4D766388}"/>
              </a:ext>
            </a:extLst>
          </p:cNvPr>
          <p:cNvGrpSpPr/>
          <p:nvPr/>
        </p:nvGrpSpPr>
        <p:grpSpPr>
          <a:xfrm>
            <a:off x="7546534" y="3290841"/>
            <a:ext cx="3217922" cy="471668"/>
            <a:chOff x="0" y="0"/>
            <a:chExt cx="1840331" cy="275590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6EEB818-EF48-A94C-AAC6-A443F57BA5F6}"/>
                </a:ext>
              </a:extLst>
            </p:cNvPr>
            <p:cNvGrpSpPr/>
            <p:nvPr/>
          </p:nvGrpSpPr>
          <p:grpSpPr>
            <a:xfrm>
              <a:off x="0" y="40105"/>
              <a:ext cx="1525485" cy="233680"/>
              <a:chOff x="0" y="0"/>
              <a:chExt cx="1525485" cy="233680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D7E844E1-2C26-4242-8D31-92A56CCEB9FC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0"/>
                <a:ext cx="292735" cy="233680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403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705" y="0"/>
                <a:ext cx="271780" cy="233680"/>
              </a:xfrm>
              <a:prstGeom prst="rect">
                <a:avLst/>
              </a:prstGeom>
            </p:spPr>
          </p:pic>
        </p:grp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A4D24431-9386-3A47-8C65-7CD0FA5DC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06" y="0"/>
              <a:ext cx="276225" cy="275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561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186</Words>
  <Application>Microsoft Macintosh PowerPoint</Application>
  <PresentationFormat>Grand écran</PresentationFormat>
  <Paragraphs>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Baghdad</vt:lpstr>
      <vt:lpstr>Bangla MN</vt:lpstr>
      <vt:lpstr>Bernard MT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n° 1</dc:title>
  <dc:creator>Microsoft Office User</dc:creator>
  <cp:lastModifiedBy>Microsoft Office User</cp:lastModifiedBy>
  <cp:revision>38</cp:revision>
  <dcterms:created xsi:type="dcterms:W3CDTF">2019-10-04T00:20:43Z</dcterms:created>
  <dcterms:modified xsi:type="dcterms:W3CDTF">2021-04-26T21:10:43Z</dcterms:modified>
</cp:coreProperties>
</file>