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/>
    <p:restoredTop sz="94659"/>
  </p:normalViewPr>
  <p:slideViewPr>
    <p:cSldViewPr snapToGrid="0" snapToObjects="1">
      <p:cViewPr>
        <p:scale>
          <a:sx n="119" d="100"/>
          <a:sy n="119" d="100"/>
        </p:scale>
        <p:origin x="3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3716F-2E72-514D-AC32-F9DB2C920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3F6AD-C780-CD4C-A214-E530BB405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37F65-A5D7-FE4F-9030-46967983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ACF3B2-1A0E-A642-96F5-39239C9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6E4F-59CC-FE42-A67A-98339965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68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D71D3-D3C8-114A-AC25-D01748B3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334D64-51C1-DF4F-AFC0-1DABD1EB9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EA0A1-5C07-DB43-A03D-7F3F6DE8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9B6DD-E298-AE44-B4D5-3932C107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2623A-06F4-E74E-BD30-FCC9BA68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8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58C7E3-F585-C64C-8633-7C57ADFFF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D6AE12-2406-5540-9B95-BB7B937EA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9342-FE29-EF44-B624-3E0A60F9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EF087-2EA0-514F-9D77-1E539C3A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467DD1-FFE4-7043-905D-75C460BA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83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77413-93C8-BC40-9132-D2756552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ED343-797B-2648-BF2E-3F85275DD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DC64E-AE3F-A341-B8DD-CA1FD488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32A2D-F729-694A-9AB9-AC337AE6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5FBF6-740D-3849-B2AA-5CAAFBB0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52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71943-6823-5244-9AED-FA2EBB9D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CFDA91-AB12-F74B-9E00-13D8BA5B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94EF2-C52E-894E-9FAD-4FBC3AEA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0340C-9275-B942-ABFC-74D47426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465A6-8B84-0145-9A68-3F56146F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DEB61-A617-2341-886C-5DC90458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55BAB-23A5-4C45-8022-215A1DBC1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BF35BA-9D9F-874F-A3DA-1D77C7240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B2D358-40CC-AB4A-B05B-EEE1AFB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58E8B8-0B6E-A24C-98A0-9EC91D5C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BD4DF1-6BA9-F64C-BC8D-D63C3994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9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ABD8B-67DC-B740-86F0-10F7F028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23380-411E-744E-BA65-FAB15DF1B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9E138C-A6C8-B343-9E17-D7E7540DE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54D53B-5380-C241-96B2-F88754DFF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B387C-EC04-AF49-AC35-12F100C78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B4344D-53A9-4D41-98FA-0D961F37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C877A2-59F7-BA47-979B-10B32A2B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683A81-4364-FF4A-A397-1662263C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84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4BE19-1D63-244F-8CD2-92FBAA86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D18A1-888F-174A-A1D6-307D064E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5C549B-3F7F-0F49-BAD7-CA3E19F8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EB9B7B-2B95-DC4F-AA02-5218802B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718908-C24C-E548-998C-0A020F5A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FC9428-03B8-A64B-8953-3FF5A36B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3512B0-F4D9-5145-878C-E0D95DFF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CC37C-5AB7-5F43-B334-DF0B5E9B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5A509-A8D7-854E-8630-41411A37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863602-72D4-A947-A675-CB746FDEA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D080B-BDC7-8541-98A1-EFEA2679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0D6A22-68BC-F44F-B25D-CB08EB1E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BBDF45-B1BC-1148-878F-303C9B4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33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18B76-F09E-F445-A1A2-EFEA158D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51A094-9C0A-BC4B-A198-A43A409F2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091046-E3AA-2943-A947-DFC452F86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48871-8CF6-DB45-A520-78DB2651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971977-7CAA-BE43-8C3B-553D0262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35685B-289C-1B4C-A2F3-95E6DCD4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819A51-9C67-7141-A1F8-7BB0B14A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39000F-4FA7-6A47-8B19-0E8FAAF1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4A7B9-58C0-754E-8890-9C7477925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AE9E8-3920-C540-AB05-C67C651D03B1}" type="datetimeFigureOut">
              <a:rPr lang="fr-FR" smtClean="0"/>
              <a:t>21/04/2021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27CF1-C394-0D41-9759-3CF2D8B4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901C1-4297-6844-BB77-22C3F385F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190BA-5819-264C-9897-F336EBCF58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5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3" y="457522"/>
            <a:ext cx="10897465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Épreuve C CE2 - défi 1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75512"/>
              </p:ext>
            </p:extLst>
          </p:nvPr>
        </p:nvGraphicFramePr>
        <p:xfrm>
          <a:off x="5241623" y="2266002"/>
          <a:ext cx="6436363" cy="317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636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1181686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Mission : 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lt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Aidez les 3 petits cochons à retrouver leur matériau de construction. Départ simultané.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:</a:t>
                      </a:r>
                      <a:r>
                        <a:rPr lang="fr-FR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53491"/>
                  </a:ext>
                </a:extLst>
              </a:tr>
              <a:tr h="122388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Notation: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 points maximum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- 1 point par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Bluebot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 arrivé sur sa case « arrivée ».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</a:tbl>
          </a:graphicData>
        </a:graphic>
      </p:graphicFrame>
      <p:pic>
        <p:nvPicPr>
          <p:cNvPr id="3" name="Graphique 2" descr="Étoile">
            <a:extLst>
              <a:ext uri="{FF2B5EF4-FFF2-40B4-BE49-F238E27FC236}">
                <a16:creationId xmlns:a16="http://schemas.microsoft.com/office/drawing/2014/main" id="{6A446BEC-D6A6-834B-A2EF-12458B0A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485" y="3505883"/>
            <a:ext cx="589732" cy="58973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2EF40730-872C-8548-8FEB-772BC22089D3}"/>
              </a:ext>
            </a:extLst>
          </p:cNvPr>
          <p:cNvGrpSpPr/>
          <p:nvPr/>
        </p:nvGrpSpPr>
        <p:grpSpPr>
          <a:xfrm>
            <a:off x="804880" y="2382202"/>
            <a:ext cx="4436744" cy="3179299"/>
            <a:chOff x="0" y="0"/>
            <a:chExt cx="2588610" cy="2093744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4C0A5820-F3CE-EF40-A447-4693FDB24F93}"/>
                </a:ext>
              </a:extLst>
            </p:cNvPr>
            <p:cNvGrpSpPr/>
            <p:nvPr/>
          </p:nvGrpSpPr>
          <p:grpSpPr>
            <a:xfrm>
              <a:off x="0" y="0"/>
              <a:ext cx="2588610" cy="2093744"/>
              <a:chOff x="0" y="0"/>
              <a:chExt cx="2588610" cy="2093744"/>
            </a:xfrm>
          </p:grpSpPr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1415B96A-7212-D24B-B994-BDDCCC4F6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20950" cy="2016760"/>
              </a:xfrm>
              <a:prstGeom prst="rect">
                <a:avLst/>
              </a:prstGeom>
            </p:spPr>
          </p:pic>
          <p:sp>
            <p:nvSpPr>
              <p:cNvPr id="51" name="Zone de texte 112">
                <a:extLst>
                  <a:ext uri="{FF2B5EF4-FFF2-40B4-BE49-F238E27FC236}">
                    <a16:creationId xmlns:a16="http://schemas.microsoft.com/office/drawing/2014/main" id="{58EBC524-612C-4A41-82EB-076090866635}"/>
                  </a:ext>
                </a:extLst>
              </p:cNvPr>
              <p:cNvSpPr txBox="1"/>
              <p:nvPr/>
            </p:nvSpPr>
            <p:spPr>
              <a:xfrm>
                <a:off x="290557" y="273466"/>
                <a:ext cx="281245" cy="31621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Zone de texte 17">
                <a:extLst>
                  <a:ext uri="{FF2B5EF4-FFF2-40B4-BE49-F238E27FC236}">
                    <a16:creationId xmlns:a16="http://schemas.microsoft.com/office/drawing/2014/main" id="{0D10A92C-8016-4E42-A386-2FCDB8A3CD28}"/>
                  </a:ext>
                </a:extLst>
              </p:cNvPr>
              <p:cNvSpPr txBox="1"/>
              <p:nvPr/>
            </p:nvSpPr>
            <p:spPr>
              <a:xfrm>
                <a:off x="290557" y="1777526"/>
                <a:ext cx="281245" cy="31621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4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Zone de texte 18">
                <a:extLst>
                  <a:ext uri="{FF2B5EF4-FFF2-40B4-BE49-F238E27FC236}">
                    <a16:creationId xmlns:a16="http://schemas.microsoft.com/office/drawing/2014/main" id="{CAA0DB50-386B-E247-9069-4560FCB7DA5E}"/>
                  </a:ext>
                </a:extLst>
              </p:cNvPr>
              <p:cNvSpPr txBox="1"/>
              <p:nvPr/>
            </p:nvSpPr>
            <p:spPr>
              <a:xfrm>
                <a:off x="2307365" y="247828"/>
                <a:ext cx="281245" cy="31621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4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fr-FR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Zone de texte 69">
              <a:extLst>
                <a:ext uri="{FF2B5EF4-FFF2-40B4-BE49-F238E27FC236}">
                  <a16:creationId xmlns:a16="http://schemas.microsoft.com/office/drawing/2014/main" id="{5BD38954-5D6B-6540-8A7A-2C2DE2FE458F}"/>
                </a:ext>
              </a:extLst>
            </p:cNvPr>
            <p:cNvSpPr txBox="1"/>
            <p:nvPr/>
          </p:nvSpPr>
          <p:spPr>
            <a:xfrm>
              <a:off x="1299883" y="1775012"/>
              <a:ext cx="281207" cy="316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Zone de texte 71">
              <a:extLst>
                <a:ext uri="{FF2B5EF4-FFF2-40B4-BE49-F238E27FC236}">
                  <a16:creationId xmlns:a16="http://schemas.microsoft.com/office/drawing/2014/main" id="{3F2C8E1E-DB8D-AC40-A359-911FD474B699}"/>
                </a:ext>
              </a:extLst>
            </p:cNvPr>
            <p:cNvSpPr txBox="1"/>
            <p:nvPr/>
          </p:nvSpPr>
          <p:spPr>
            <a:xfrm>
              <a:off x="1810871" y="726142"/>
              <a:ext cx="281207" cy="316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Zone de texte 72">
              <a:extLst>
                <a:ext uri="{FF2B5EF4-FFF2-40B4-BE49-F238E27FC236}">
                  <a16:creationId xmlns:a16="http://schemas.microsoft.com/office/drawing/2014/main" id="{10574C7C-935A-864B-9C6E-45798BBE58C8}"/>
                </a:ext>
              </a:extLst>
            </p:cNvPr>
            <p:cNvSpPr txBox="1"/>
            <p:nvPr/>
          </p:nvSpPr>
          <p:spPr>
            <a:xfrm>
              <a:off x="286871" y="726142"/>
              <a:ext cx="281207" cy="3161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4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32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3" y="457522"/>
            <a:ext cx="10897465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Épreuve C CE2 - défi 2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12790"/>
              </p:ext>
            </p:extLst>
          </p:nvPr>
        </p:nvGraphicFramePr>
        <p:xfrm>
          <a:off x="5241623" y="2266002"/>
          <a:ext cx="6436363" cy="317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636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1181686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Mission : 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lt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Aidez les 3 petits cochons à retrouver leur maison. Départ simultané.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773723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:</a:t>
                      </a:r>
                      <a:r>
                        <a:rPr lang="fr-FR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53491"/>
                  </a:ext>
                </a:extLst>
              </a:tr>
              <a:tr h="122388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Notation: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 points maximum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- 1 point par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Bluebot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 arrivé sur sa case « arrivée ».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</a:tbl>
          </a:graphicData>
        </a:graphic>
      </p:graphicFrame>
      <p:pic>
        <p:nvPicPr>
          <p:cNvPr id="3" name="Graphique 2" descr="Étoile">
            <a:extLst>
              <a:ext uri="{FF2B5EF4-FFF2-40B4-BE49-F238E27FC236}">
                <a16:creationId xmlns:a16="http://schemas.microsoft.com/office/drawing/2014/main" id="{6A446BEC-D6A6-834B-A2EF-12458B0A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485" y="3505883"/>
            <a:ext cx="589732" cy="589732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C3CE4350-1872-FC48-8F0A-A4C6C55043C2}"/>
              </a:ext>
            </a:extLst>
          </p:cNvPr>
          <p:cNvGrpSpPr/>
          <p:nvPr/>
        </p:nvGrpSpPr>
        <p:grpSpPr>
          <a:xfrm>
            <a:off x="838301" y="2266001"/>
            <a:ext cx="4240135" cy="3179297"/>
            <a:chOff x="0" y="0"/>
            <a:chExt cx="2588572" cy="2064276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5BFED50-0BD2-844E-8682-7C0B2E852A61}"/>
                </a:ext>
              </a:extLst>
            </p:cNvPr>
            <p:cNvGrpSpPr/>
            <p:nvPr/>
          </p:nvGrpSpPr>
          <p:grpSpPr>
            <a:xfrm>
              <a:off x="0" y="0"/>
              <a:ext cx="2588572" cy="2059537"/>
              <a:chOff x="0" y="0"/>
              <a:chExt cx="2588572" cy="2059537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FFD3B677-5793-254B-9F82-659B468C3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494915" cy="1995805"/>
              </a:xfrm>
              <a:prstGeom prst="rect">
                <a:avLst/>
              </a:prstGeom>
            </p:spPr>
          </p:pic>
          <p:sp>
            <p:nvSpPr>
              <p:cNvPr id="21" name="Zone de texte 49">
                <a:extLst>
                  <a:ext uri="{FF2B5EF4-FFF2-40B4-BE49-F238E27FC236}">
                    <a16:creationId xmlns:a16="http://schemas.microsoft.com/office/drawing/2014/main" id="{C300D8F2-F69A-5946-8CF7-035F0A8B876E}"/>
                  </a:ext>
                </a:extLst>
              </p:cNvPr>
              <p:cNvSpPr txBox="1"/>
              <p:nvPr/>
            </p:nvSpPr>
            <p:spPr>
              <a:xfrm>
                <a:off x="290557" y="264920"/>
                <a:ext cx="281207" cy="316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fr-FR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Zone de texte 50">
                <a:extLst>
                  <a:ext uri="{FF2B5EF4-FFF2-40B4-BE49-F238E27FC236}">
                    <a16:creationId xmlns:a16="http://schemas.microsoft.com/office/drawing/2014/main" id="{BCD2CB09-40B9-D749-B240-EF15D32D2F05}"/>
                  </a:ext>
                </a:extLst>
              </p:cNvPr>
              <p:cNvSpPr txBox="1"/>
              <p:nvPr/>
            </p:nvSpPr>
            <p:spPr>
              <a:xfrm>
                <a:off x="2307365" y="264920"/>
                <a:ext cx="281207" cy="316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fr-FR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Zone de texte 51">
                <a:extLst>
                  <a:ext uri="{FF2B5EF4-FFF2-40B4-BE49-F238E27FC236}">
                    <a16:creationId xmlns:a16="http://schemas.microsoft.com/office/drawing/2014/main" id="{7662ABC5-C7C3-124C-B0E6-EA600DF38554}"/>
                  </a:ext>
                </a:extLst>
              </p:cNvPr>
              <p:cNvSpPr txBox="1"/>
              <p:nvPr/>
            </p:nvSpPr>
            <p:spPr>
              <a:xfrm>
                <a:off x="290557" y="1743342"/>
                <a:ext cx="281207" cy="316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fr-FR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Zone de texte 74">
              <a:extLst>
                <a:ext uri="{FF2B5EF4-FFF2-40B4-BE49-F238E27FC236}">
                  <a16:creationId xmlns:a16="http://schemas.microsoft.com/office/drawing/2014/main" id="{EFC93306-F93A-E14C-8D51-AD1F96AA4E26}"/>
                </a:ext>
              </a:extLst>
            </p:cNvPr>
            <p:cNvSpPr txBox="1"/>
            <p:nvPr/>
          </p:nvSpPr>
          <p:spPr>
            <a:xfrm>
              <a:off x="2286000" y="1228164"/>
              <a:ext cx="281173" cy="3161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Zone de texte 75">
              <a:extLst>
                <a:ext uri="{FF2B5EF4-FFF2-40B4-BE49-F238E27FC236}">
                  <a16:creationId xmlns:a16="http://schemas.microsoft.com/office/drawing/2014/main" id="{D64C4824-361D-5645-94B4-6AE64B50C145}"/>
                </a:ext>
              </a:extLst>
            </p:cNvPr>
            <p:cNvSpPr txBox="1"/>
            <p:nvPr/>
          </p:nvSpPr>
          <p:spPr>
            <a:xfrm>
              <a:off x="1290918" y="1748117"/>
              <a:ext cx="281173" cy="3161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 de texte 76">
              <a:extLst>
                <a:ext uri="{FF2B5EF4-FFF2-40B4-BE49-F238E27FC236}">
                  <a16:creationId xmlns:a16="http://schemas.microsoft.com/office/drawing/2014/main" id="{442C324D-00A7-3646-B871-E639A6072B1C}"/>
                </a:ext>
              </a:extLst>
            </p:cNvPr>
            <p:cNvSpPr txBox="1"/>
            <p:nvPr/>
          </p:nvSpPr>
          <p:spPr>
            <a:xfrm>
              <a:off x="779930" y="233082"/>
              <a:ext cx="281173" cy="3161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11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3" y="457522"/>
            <a:ext cx="10897465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Épreuve C CE2 - défi 3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68312"/>
              </p:ext>
            </p:extLst>
          </p:nvPr>
        </p:nvGraphicFramePr>
        <p:xfrm>
          <a:off x="5241623" y="2266002"/>
          <a:ext cx="6436363" cy="413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636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130149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Mission : 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lt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Aidez les 3 petits cochons à retrouver leur maison en évitant le loup. Départ simultané.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852172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:</a:t>
                      </a:r>
                      <a:r>
                        <a:rPr lang="fr-FR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53491"/>
                  </a:ext>
                </a:extLst>
              </a:tr>
              <a:tr h="105237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Notation: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 points maximum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- 1 point par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Bluebot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 arrivé sur sa case « arrivée ».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28427">
                <a:tc>
                  <a:txBody>
                    <a:bodyPr/>
                    <a:lstStyle/>
                    <a:p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83620"/>
                  </a:ext>
                </a:extLst>
              </a:tr>
            </a:tbl>
          </a:graphicData>
        </a:graphic>
      </p:graphicFrame>
      <p:pic>
        <p:nvPicPr>
          <p:cNvPr id="3" name="Graphique 2" descr="Étoile">
            <a:extLst>
              <a:ext uri="{FF2B5EF4-FFF2-40B4-BE49-F238E27FC236}">
                <a16:creationId xmlns:a16="http://schemas.microsoft.com/office/drawing/2014/main" id="{6A446BEC-D6A6-834B-A2EF-12458B0A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485" y="3688763"/>
            <a:ext cx="589732" cy="589732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10489989-D7AC-564D-B400-6702C65EC355}"/>
              </a:ext>
            </a:extLst>
          </p:cNvPr>
          <p:cNvGrpSpPr/>
          <p:nvPr/>
        </p:nvGrpSpPr>
        <p:grpSpPr>
          <a:xfrm>
            <a:off x="843065" y="2531617"/>
            <a:ext cx="4263507" cy="3390881"/>
            <a:chOff x="0" y="0"/>
            <a:chExt cx="2585137" cy="2063713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EC79106-B3D5-824C-BDB7-269C6B790394}"/>
                </a:ext>
              </a:extLst>
            </p:cNvPr>
            <p:cNvGrpSpPr/>
            <p:nvPr/>
          </p:nvGrpSpPr>
          <p:grpSpPr>
            <a:xfrm>
              <a:off x="0" y="0"/>
              <a:ext cx="2585137" cy="2063713"/>
              <a:chOff x="0" y="0"/>
              <a:chExt cx="2585137" cy="2063713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D8A565F9-D73C-C045-9DB6-60BF0340D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494915" cy="1995805"/>
              </a:xfrm>
              <a:prstGeom prst="rect">
                <a:avLst/>
              </a:prstGeom>
            </p:spPr>
          </p:pic>
          <p:sp>
            <p:nvSpPr>
              <p:cNvPr id="30" name="Zone de texte 53">
                <a:extLst>
                  <a:ext uri="{FF2B5EF4-FFF2-40B4-BE49-F238E27FC236}">
                    <a16:creationId xmlns:a16="http://schemas.microsoft.com/office/drawing/2014/main" id="{E584C91E-538E-4749-8819-E1DB1B50ED2E}"/>
                  </a:ext>
                </a:extLst>
              </p:cNvPr>
              <p:cNvSpPr txBox="1"/>
              <p:nvPr/>
            </p:nvSpPr>
            <p:spPr>
              <a:xfrm>
                <a:off x="286871" y="242047"/>
                <a:ext cx="280670" cy="3155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fr-FR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Zone de texte 54">
                <a:extLst>
                  <a:ext uri="{FF2B5EF4-FFF2-40B4-BE49-F238E27FC236}">
                    <a16:creationId xmlns:a16="http://schemas.microsoft.com/office/drawing/2014/main" id="{781811F0-66E8-3241-8BF9-EE012D362729}"/>
                  </a:ext>
                </a:extLst>
              </p:cNvPr>
              <p:cNvSpPr txBox="1"/>
              <p:nvPr/>
            </p:nvSpPr>
            <p:spPr>
              <a:xfrm>
                <a:off x="286871" y="1748118"/>
                <a:ext cx="280670" cy="3155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fr-FR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Zone de texte 55">
                <a:extLst>
                  <a:ext uri="{FF2B5EF4-FFF2-40B4-BE49-F238E27FC236}">
                    <a16:creationId xmlns:a16="http://schemas.microsoft.com/office/drawing/2014/main" id="{FC29C430-0439-2441-B2E1-4F6FB03EF827}"/>
                  </a:ext>
                </a:extLst>
              </p:cNvPr>
              <p:cNvSpPr txBox="1"/>
              <p:nvPr/>
            </p:nvSpPr>
            <p:spPr>
              <a:xfrm>
                <a:off x="2303930" y="215153"/>
                <a:ext cx="281207" cy="31619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20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fr-FR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Zone de texte 78">
              <a:extLst>
                <a:ext uri="{FF2B5EF4-FFF2-40B4-BE49-F238E27FC236}">
                  <a16:creationId xmlns:a16="http://schemas.microsoft.com/office/drawing/2014/main" id="{4D466D66-D1B7-3C40-A143-FAE992109497}"/>
                </a:ext>
              </a:extLst>
            </p:cNvPr>
            <p:cNvSpPr txBox="1"/>
            <p:nvPr/>
          </p:nvSpPr>
          <p:spPr>
            <a:xfrm>
              <a:off x="2277036" y="1210235"/>
              <a:ext cx="281139" cy="3160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Zone de texte 79">
              <a:extLst>
                <a:ext uri="{FF2B5EF4-FFF2-40B4-BE49-F238E27FC236}">
                  <a16:creationId xmlns:a16="http://schemas.microsoft.com/office/drawing/2014/main" id="{E3FD3AF3-34AB-0145-8DF9-004BA302729E}"/>
                </a:ext>
              </a:extLst>
            </p:cNvPr>
            <p:cNvSpPr txBox="1"/>
            <p:nvPr/>
          </p:nvSpPr>
          <p:spPr>
            <a:xfrm>
              <a:off x="1281953" y="1730188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Zone de texte 80">
              <a:extLst>
                <a:ext uri="{FF2B5EF4-FFF2-40B4-BE49-F238E27FC236}">
                  <a16:creationId xmlns:a16="http://schemas.microsoft.com/office/drawing/2014/main" id="{2E9EFA6D-1062-5445-A504-C5E0FF030AF6}"/>
                </a:ext>
              </a:extLst>
            </p:cNvPr>
            <p:cNvSpPr txBox="1"/>
            <p:nvPr/>
          </p:nvSpPr>
          <p:spPr>
            <a:xfrm>
              <a:off x="770965" y="215153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Graphique 32" descr="Étoile">
            <a:extLst>
              <a:ext uri="{FF2B5EF4-FFF2-40B4-BE49-F238E27FC236}">
                <a16:creationId xmlns:a16="http://schemas.microsoft.com/office/drawing/2014/main" id="{C6271CE5-2E50-D848-9166-BDF3F3C6B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194" y="3688763"/>
            <a:ext cx="589732" cy="58973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954BCAA-A799-354D-B86F-F6E2F260F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656" y="5486643"/>
            <a:ext cx="908829" cy="812788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65E4934C-288D-4948-92E3-22070F09367A}"/>
              </a:ext>
            </a:extLst>
          </p:cNvPr>
          <p:cNvGrpSpPr/>
          <p:nvPr/>
        </p:nvGrpSpPr>
        <p:grpSpPr>
          <a:xfrm>
            <a:off x="7868812" y="5560869"/>
            <a:ext cx="885572" cy="723258"/>
            <a:chOff x="0" y="1"/>
            <a:chExt cx="650631" cy="45212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0865F79-71D3-EF47-849A-6BDF6963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0" y="1"/>
              <a:ext cx="541216" cy="452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Zone de texte 10">
              <a:extLst>
                <a:ext uri="{FF2B5EF4-FFF2-40B4-BE49-F238E27FC236}">
                  <a16:creationId xmlns:a16="http://schemas.microsoft.com/office/drawing/2014/main" id="{9A02686F-FE3D-2A47-8415-6350CAAD20E0}"/>
                </a:ext>
              </a:extLst>
            </p:cNvPr>
            <p:cNvSpPr txBox="1"/>
            <p:nvPr/>
          </p:nvSpPr>
          <p:spPr>
            <a:xfrm>
              <a:off x="0" y="31261"/>
              <a:ext cx="650631" cy="3638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Case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interdite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67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3" y="457522"/>
            <a:ext cx="10897465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Épreuve C CE2 - défi 4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85708"/>
              </p:ext>
            </p:extLst>
          </p:nvPr>
        </p:nvGraphicFramePr>
        <p:xfrm>
          <a:off x="5245933" y="1916390"/>
          <a:ext cx="6436363" cy="413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636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130149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Mission : 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lt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Aidez les 3 petits cochons à retrouver leur maison en évitant le loup. Départ simultané.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852172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:</a:t>
                      </a:r>
                      <a:r>
                        <a:rPr lang="fr-FR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53491"/>
                  </a:ext>
                </a:extLst>
              </a:tr>
              <a:tr h="105237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Notation: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 points maximum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- 1 point par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Bluebot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 arrivé sur sa case « arrivée ».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28427">
                <a:tc>
                  <a:txBody>
                    <a:bodyPr/>
                    <a:lstStyle/>
                    <a:p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83620"/>
                  </a:ext>
                </a:extLst>
              </a:tr>
            </a:tbl>
          </a:graphicData>
        </a:graphic>
      </p:graphicFrame>
      <p:pic>
        <p:nvPicPr>
          <p:cNvPr id="3" name="Graphique 2" descr="Étoile">
            <a:extLst>
              <a:ext uri="{FF2B5EF4-FFF2-40B4-BE49-F238E27FC236}">
                <a16:creationId xmlns:a16="http://schemas.microsoft.com/office/drawing/2014/main" id="{6A446BEC-D6A6-834B-A2EF-12458B0A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485" y="3344592"/>
            <a:ext cx="589732" cy="589732"/>
          </a:xfrm>
          <a:prstGeom prst="rect">
            <a:avLst/>
          </a:prstGeom>
        </p:spPr>
      </p:pic>
      <p:pic>
        <p:nvPicPr>
          <p:cNvPr id="33" name="Graphique 32" descr="Étoile">
            <a:extLst>
              <a:ext uri="{FF2B5EF4-FFF2-40B4-BE49-F238E27FC236}">
                <a16:creationId xmlns:a16="http://schemas.microsoft.com/office/drawing/2014/main" id="{C6271CE5-2E50-D848-9166-BDF3F3C6B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194" y="3344592"/>
            <a:ext cx="589732" cy="58973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954BCAA-A799-354D-B86F-F6E2F260F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56" y="5154475"/>
            <a:ext cx="908829" cy="812788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65E4934C-288D-4948-92E3-22070F09367A}"/>
              </a:ext>
            </a:extLst>
          </p:cNvPr>
          <p:cNvGrpSpPr/>
          <p:nvPr/>
        </p:nvGrpSpPr>
        <p:grpSpPr>
          <a:xfrm>
            <a:off x="7868812" y="5228701"/>
            <a:ext cx="885572" cy="723258"/>
            <a:chOff x="0" y="1"/>
            <a:chExt cx="650631" cy="45212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0865F79-71D3-EF47-849A-6BDF6963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0" y="1"/>
              <a:ext cx="541216" cy="452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Zone de texte 10">
              <a:extLst>
                <a:ext uri="{FF2B5EF4-FFF2-40B4-BE49-F238E27FC236}">
                  <a16:creationId xmlns:a16="http://schemas.microsoft.com/office/drawing/2014/main" id="{9A02686F-FE3D-2A47-8415-6350CAAD20E0}"/>
                </a:ext>
              </a:extLst>
            </p:cNvPr>
            <p:cNvSpPr txBox="1"/>
            <p:nvPr/>
          </p:nvSpPr>
          <p:spPr>
            <a:xfrm>
              <a:off x="0" y="31261"/>
              <a:ext cx="650631" cy="3638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Case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interdite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ABB1AD7-06F0-7848-BD72-AC52AB68CFFA}"/>
              </a:ext>
            </a:extLst>
          </p:cNvPr>
          <p:cNvGrpSpPr/>
          <p:nvPr/>
        </p:nvGrpSpPr>
        <p:grpSpPr>
          <a:xfrm>
            <a:off x="932441" y="2313463"/>
            <a:ext cx="4080249" cy="3247406"/>
            <a:chOff x="0" y="0"/>
            <a:chExt cx="2657370" cy="2131332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6774900-21F2-D542-8421-BD9851B0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84450" cy="2067560"/>
            </a:xfrm>
            <a:prstGeom prst="rect">
              <a:avLst/>
            </a:prstGeom>
          </p:spPr>
        </p:pic>
        <p:sp>
          <p:nvSpPr>
            <p:cNvPr id="22" name="Zone de texte 57">
              <a:extLst>
                <a:ext uri="{FF2B5EF4-FFF2-40B4-BE49-F238E27FC236}">
                  <a16:creationId xmlns:a16="http://schemas.microsoft.com/office/drawing/2014/main" id="{B278CF5C-153F-304F-A9E8-316A1733F1E6}"/>
                </a:ext>
              </a:extLst>
            </p:cNvPr>
            <p:cNvSpPr txBox="1"/>
            <p:nvPr/>
          </p:nvSpPr>
          <p:spPr>
            <a:xfrm>
              <a:off x="287383" y="241663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Zone de texte 58">
              <a:extLst>
                <a:ext uri="{FF2B5EF4-FFF2-40B4-BE49-F238E27FC236}">
                  <a16:creationId xmlns:a16="http://schemas.microsoft.com/office/drawing/2014/main" id="{6FD986AB-BD53-B042-A154-226CC47D264E}"/>
                </a:ext>
              </a:extLst>
            </p:cNvPr>
            <p:cNvSpPr txBox="1"/>
            <p:nvPr/>
          </p:nvSpPr>
          <p:spPr>
            <a:xfrm>
              <a:off x="287383" y="1815737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Zone de texte 62">
              <a:extLst>
                <a:ext uri="{FF2B5EF4-FFF2-40B4-BE49-F238E27FC236}">
                  <a16:creationId xmlns:a16="http://schemas.microsoft.com/office/drawing/2014/main" id="{7B30B2B4-E6E1-8B42-B5FB-D400904ED66D}"/>
                </a:ext>
              </a:extLst>
            </p:cNvPr>
            <p:cNvSpPr txBox="1"/>
            <p:nvPr/>
          </p:nvSpPr>
          <p:spPr>
            <a:xfrm>
              <a:off x="2364377" y="274320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Zone de texte 82">
              <a:extLst>
                <a:ext uri="{FF2B5EF4-FFF2-40B4-BE49-F238E27FC236}">
                  <a16:creationId xmlns:a16="http://schemas.microsoft.com/office/drawing/2014/main" id="{C7A1408F-1320-7C4D-8179-3F28F26A013C}"/>
                </a:ext>
              </a:extLst>
            </p:cNvPr>
            <p:cNvSpPr txBox="1"/>
            <p:nvPr/>
          </p:nvSpPr>
          <p:spPr>
            <a:xfrm>
              <a:off x="2376237" y="1280453"/>
              <a:ext cx="281133" cy="3159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Zone de texte 83">
              <a:extLst>
                <a:ext uri="{FF2B5EF4-FFF2-40B4-BE49-F238E27FC236}">
                  <a16:creationId xmlns:a16="http://schemas.microsoft.com/office/drawing/2014/main" id="{F9B0D8CC-E4D8-9044-92C2-2A97C74FA508}"/>
                </a:ext>
              </a:extLst>
            </p:cNvPr>
            <p:cNvSpPr txBox="1"/>
            <p:nvPr/>
          </p:nvSpPr>
          <p:spPr>
            <a:xfrm>
              <a:off x="1359235" y="1763470"/>
              <a:ext cx="280664" cy="3155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Zone de texte 84">
              <a:extLst>
                <a:ext uri="{FF2B5EF4-FFF2-40B4-BE49-F238E27FC236}">
                  <a16:creationId xmlns:a16="http://schemas.microsoft.com/office/drawing/2014/main" id="{17219CD4-7145-5348-8F93-E142168F7322}"/>
                </a:ext>
              </a:extLst>
            </p:cNvPr>
            <p:cNvSpPr txBox="1"/>
            <p:nvPr/>
          </p:nvSpPr>
          <p:spPr>
            <a:xfrm>
              <a:off x="855436" y="247962"/>
              <a:ext cx="280664" cy="3155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59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63868FE3-1EED-FC4C-9BCA-6054772F559B}"/>
              </a:ext>
            </a:extLst>
          </p:cNvPr>
          <p:cNvSpPr txBox="1">
            <a:spLocks/>
          </p:cNvSpPr>
          <p:nvPr/>
        </p:nvSpPr>
        <p:spPr>
          <a:xfrm>
            <a:off x="793014" y="1682203"/>
            <a:ext cx="4452919" cy="5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dispositif:  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8E8014-D359-5D4D-9D4A-FC784914CE16}"/>
              </a:ext>
            </a:extLst>
          </p:cNvPr>
          <p:cNvSpPr/>
          <p:nvPr/>
        </p:nvSpPr>
        <p:spPr>
          <a:xfrm>
            <a:off x="793013" y="457522"/>
            <a:ext cx="10897465" cy="9590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Épreuve C CE2 - défi 5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F8D1A83D-43DB-314B-BF29-955A40D23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94882"/>
              </p:ext>
            </p:extLst>
          </p:nvPr>
        </p:nvGraphicFramePr>
        <p:xfrm>
          <a:off x="5245933" y="1916390"/>
          <a:ext cx="6436363" cy="432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6363">
                  <a:extLst>
                    <a:ext uri="{9D8B030D-6E8A-4147-A177-3AD203B41FA5}">
                      <a16:colId xmlns:a16="http://schemas.microsoft.com/office/drawing/2014/main" val="3045622677"/>
                    </a:ext>
                  </a:extLst>
                </a:gridCol>
              </a:tblGrid>
              <a:tr h="130149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Mission : </a:t>
                      </a:r>
                    </a:p>
                    <a:p>
                      <a:r>
                        <a:rPr lang="fr-FR" sz="2400" b="0" kern="1200" dirty="0">
                          <a:solidFill>
                            <a:schemeClr val="lt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Aidez les 3 petits cochons à retrouver leur maison sans faire de pause et en évitant le loup. Départ simultané.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95685"/>
                  </a:ext>
                </a:extLst>
              </a:tr>
              <a:tr h="852172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:</a:t>
                      </a:r>
                      <a:r>
                        <a:rPr lang="fr-FR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853491"/>
                  </a:ext>
                </a:extLst>
              </a:tr>
              <a:tr h="1052379">
                <a:tc>
                  <a:txBody>
                    <a:bodyPr/>
                    <a:lstStyle/>
                    <a:p>
                      <a:r>
                        <a:rPr lang="fr-FR" sz="2000" b="1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Notation: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BatangChe" panose="02030609000101010101" pitchFamily="49" charset="-127"/>
                          <a:cs typeface="Arial" panose="020B0604020202020204" pitchFamily="34" charset="0"/>
                        </a:rPr>
                        <a:t>3 points maximum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BatangChe" panose="02030609000101010101" pitchFamily="49" charset="-127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- 1 point par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Bluebot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effectLst/>
                          <a:latin typeface=""/>
                          <a:ea typeface="+mn-ea"/>
                          <a:cs typeface="+mn-cs"/>
                        </a:rPr>
                        <a:t> arrivé sur sa case « arrivée ».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2453"/>
                  </a:ext>
                </a:extLst>
              </a:tr>
              <a:tr h="928427">
                <a:tc>
                  <a:txBody>
                    <a:bodyPr/>
                    <a:lstStyle/>
                    <a:p>
                      <a:endParaRPr lang="fr-FR" sz="2000" kern="1200" dirty="0">
                        <a:solidFill>
                          <a:schemeClr val="dk1"/>
                        </a:solidFill>
                        <a:effectLst/>
                        <a:latin typeface="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83620"/>
                  </a:ext>
                </a:extLst>
              </a:tr>
            </a:tbl>
          </a:graphicData>
        </a:graphic>
      </p:graphicFrame>
      <p:pic>
        <p:nvPicPr>
          <p:cNvPr id="3" name="Graphique 2" descr="Étoile">
            <a:extLst>
              <a:ext uri="{FF2B5EF4-FFF2-40B4-BE49-F238E27FC236}">
                <a16:creationId xmlns:a16="http://schemas.microsoft.com/office/drawing/2014/main" id="{6A446BEC-D6A6-834B-A2EF-12458B0A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485" y="3485272"/>
            <a:ext cx="589732" cy="589732"/>
          </a:xfrm>
          <a:prstGeom prst="rect">
            <a:avLst/>
          </a:prstGeom>
        </p:spPr>
      </p:pic>
      <p:pic>
        <p:nvPicPr>
          <p:cNvPr id="33" name="Graphique 32" descr="Étoile">
            <a:extLst>
              <a:ext uri="{FF2B5EF4-FFF2-40B4-BE49-F238E27FC236}">
                <a16:creationId xmlns:a16="http://schemas.microsoft.com/office/drawing/2014/main" id="{C6271CE5-2E50-D848-9166-BDF3F3C6B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9194" y="3485272"/>
            <a:ext cx="589732" cy="58973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954BCAA-A799-354D-B86F-F6E2F260F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656" y="5317556"/>
            <a:ext cx="908829" cy="812788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65E4934C-288D-4948-92E3-22070F09367A}"/>
              </a:ext>
            </a:extLst>
          </p:cNvPr>
          <p:cNvGrpSpPr/>
          <p:nvPr/>
        </p:nvGrpSpPr>
        <p:grpSpPr>
          <a:xfrm>
            <a:off x="7868812" y="5391782"/>
            <a:ext cx="885572" cy="723258"/>
            <a:chOff x="0" y="1"/>
            <a:chExt cx="650631" cy="452120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0865F79-71D3-EF47-849A-6BDF6963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0" y="1"/>
              <a:ext cx="541216" cy="4521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Zone de texte 10">
              <a:extLst>
                <a:ext uri="{FF2B5EF4-FFF2-40B4-BE49-F238E27FC236}">
                  <a16:creationId xmlns:a16="http://schemas.microsoft.com/office/drawing/2014/main" id="{9A02686F-FE3D-2A47-8415-6350CAAD20E0}"/>
                </a:ext>
              </a:extLst>
            </p:cNvPr>
            <p:cNvSpPr txBox="1"/>
            <p:nvPr/>
          </p:nvSpPr>
          <p:spPr>
            <a:xfrm>
              <a:off x="0" y="31261"/>
              <a:ext cx="650631" cy="3638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Case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interdite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ABB1AD7-06F0-7848-BD72-AC52AB68CFFA}"/>
              </a:ext>
            </a:extLst>
          </p:cNvPr>
          <p:cNvGrpSpPr/>
          <p:nvPr/>
        </p:nvGrpSpPr>
        <p:grpSpPr>
          <a:xfrm>
            <a:off x="932441" y="2313463"/>
            <a:ext cx="4080249" cy="3247406"/>
            <a:chOff x="0" y="0"/>
            <a:chExt cx="2657370" cy="2131332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6774900-21F2-D542-8421-BD9851B0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84450" cy="2067560"/>
            </a:xfrm>
            <a:prstGeom prst="rect">
              <a:avLst/>
            </a:prstGeom>
          </p:spPr>
        </p:pic>
        <p:sp>
          <p:nvSpPr>
            <p:cNvPr id="22" name="Zone de texte 57">
              <a:extLst>
                <a:ext uri="{FF2B5EF4-FFF2-40B4-BE49-F238E27FC236}">
                  <a16:creationId xmlns:a16="http://schemas.microsoft.com/office/drawing/2014/main" id="{B278CF5C-153F-304F-A9E8-316A1733F1E6}"/>
                </a:ext>
              </a:extLst>
            </p:cNvPr>
            <p:cNvSpPr txBox="1"/>
            <p:nvPr/>
          </p:nvSpPr>
          <p:spPr>
            <a:xfrm>
              <a:off x="287383" y="241663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Zone de texte 58">
              <a:extLst>
                <a:ext uri="{FF2B5EF4-FFF2-40B4-BE49-F238E27FC236}">
                  <a16:creationId xmlns:a16="http://schemas.microsoft.com/office/drawing/2014/main" id="{6FD986AB-BD53-B042-A154-226CC47D264E}"/>
                </a:ext>
              </a:extLst>
            </p:cNvPr>
            <p:cNvSpPr txBox="1"/>
            <p:nvPr/>
          </p:nvSpPr>
          <p:spPr>
            <a:xfrm>
              <a:off x="287383" y="1815737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Zone de texte 62">
              <a:extLst>
                <a:ext uri="{FF2B5EF4-FFF2-40B4-BE49-F238E27FC236}">
                  <a16:creationId xmlns:a16="http://schemas.microsoft.com/office/drawing/2014/main" id="{7B30B2B4-E6E1-8B42-B5FB-D400904ED66D}"/>
                </a:ext>
              </a:extLst>
            </p:cNvPr>
            <p:cNvSpPr txBox="1"/>
            <p:nvPr/>
          </p:nvSpPr>
          <p:spPr>
            <a:xfrm>
              <a:off x="2364377" y="274320"/>
              <a:ext cx="280670" cy="3155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Zone de texte 82">
              <a:extLst>
                <a:ext uri="{FF2B5EF4-FFF2-40B4-BE49-F238E27FC236}">
                  <a16:creationId xmlns:a16="http://schemas.microsoft.com/office/drawing/2014/main" id="{C7A1408F-1320-7C4D-8179-3F28F26A013C}"/>
                </a:ext>
              </a:extLst>
            </p:cNvPr>
            <p:cNvSpPr txBox="1"/>
            <p:nvPr/>
          </p:nvSpPr>
          <p:spPr>
            <a:xfrm>
              <a:off x="2376237" y="1280453"/>
              <a:ext cx="281133" cy="3159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Zone de texte 83">
              <a:extLst>
                <a:ext uri="{FF2B5EF4-FFF2-40B4-BE49-F238E27FC236}">
                  <a16:creationId xmlns:a16="http://schemas.microsoft.com/office/drawing/2014/main" id="{F9B0D8CC-E4D8-9044-92C2-2A97C74FA508}"/>
                </a:ext>
              </a:extLst>
            </p:cNvPr>
            <p:cNvSpPr txBox="1"/>
            <p:nvPr/>
          </p:nvSpPr>
          <p:spPr>
            <a:xfrm>
              <a:off x="1359235" y="1763470"/>
              <a:ext cx="280664" cy="3155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Zone de texte 84">
              <a:extLst>
                <a:ext uri="{FF2B5EF4-FFF2-40B4-BE49-F238E27FC236}">
                  <a16:creationId xmlns:a16="http://schemas.microsoft.com/office/drawing/2014/main" id="{17219CD4-7145-5348-8F93-E142168F7322}"/>
                </a:ext>
              </a:extLst>
            </p:cNvPr>
            <p:cNvSpPr txBox="1"/>
            <p:nvPr/>
          </p:nvSpPr>
          <p:spPr>
            <a:xfrm>
              <a:off x="855436" y="247962"/>
              <a:ext cx="280664" cy="31550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Graphique 18" descr="Étoile">
            <a:extLst>
              <a:ext uri="{FF2B5EF4-FFF2-40B4-BE49-F238E27FC236}">
                <a16:creationId xmlns:a16="http://schemas.microsoft.com/office/drawing/2014/main" id="{0103D7C6-AEF9-864B-B646-1861CF619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7303" y="3485272"/>
            <a:ext cx="589732" cy="5897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4B27E-5A74-1E47-AB8C-B8D63AC63153}"/>
              </a:ext>
            </a:extLst>
          </p:cNvPr>
          <p:cNvGrpSpPr/>
          <p:nvPr/>
        </p:nvGrpSpPr>
        <p:grpSpPr>
          <a:xfrm>
            <a:off x="8829828" y="5359572"/>
            <a:ext cx="810998" cy="787678"/>
            <a:chOff x="8829828" y="5359572"/>
            <a:chExt cx="810998" cy="787678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DE153A0-6182-7543-86F9-7A68563D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828" y="5359572"/>
              <a:ext cx="810998" cy="787678"/>
            </a:xfrm>
            <a:prstGeom prst="rect">
              <a:avLst/>
            </a:prstGeom>
          </p:spPr>
        </p:pic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46EE30B9-BD98-0E4C-ADB5-441734F22254}"/>
                </a:ext>
              </a:extLst>
            </p:cNvPr>
            <p:cNvCxnSpPr/>
            <p:nvPr/>
          </p:nvCxnSpPr>
          <p:spPr>
            <a:xfrm flipV="1">
              <a:off x="8890052" y="5481094"/>
              <a:ext cx="709652" cy="568157"/>
            </a:xfrm>
            <a:prstGeom prst="line">
              <a:avLst/>
            </a:prstGeom>
            <a:ln w="76200">
              <a:solidFill>
                <a:srgbClr val="FF0000">
                  <a:alpha val="72941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6571CBF-29B6-CB4B-B799-2C27C9E52E11}"/>
                </a:ext>
              </a:extLst>
            </p:cNvPr>
            <p:cNvCxnSpPr/>
            <p:nvPr/>
          </p:nvCxnSpPr>
          <p:spPr>
            <a:xfrm flipH="1" flipV="1">
              <a:off x="8879950" y="5481094"/>
              <a:ext cx="709725" cy="595052"/>
            </a:xfrm>
            <a:prstGeom prst="line">
              <a:avLst/>
            </a:prstGeom>
            <a:ln w="76200">
              <a:solidFill>
                <a:srgbClr val="FF0000">
                  <a:alpha val="72941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160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268</Words>
  <Application>Microsoft Macintosh PowerPoint</Application>
  <PresentationFormat>Grand écran</PresentationFormat>
  <Paragraphs>71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n° 1</dc:title>
  <dc:creator>Microsoft Office User</dc:creator>
  <cp:lastModifiedBy>Mélissa Candelot</cp:lastModifiedBy>
  <cp:revision>36</cp:revision>
  <dcterms:created xsi:type="dcterms:W3CDTF">2019-10-04T00:20:43Z</dcterms:created>
  <dcterms:modified xsi:type="dcterms:W3CDTF">2021-04-21T22:23:28Z</dcterms:modified>
</cp:coreProperties>
</file>