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271" r:id="rId3"/>
    <p:sldId id="272" r:id="rId4"/>
    <p:sldId id="269" r:id="rId5"/>
    <p:sldId id="270" r:id="rId6"/>
    <p:sldId id="266" r:id="rId7"/>
    <p:sldId id="268" r:id="rId8"/>
    <p:sldId id="265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2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34"/>
    <p:restoredTop sz="94686"/>
  </p:normalViewPr>
  <p:slideViewPr>
    <p:cSldViewPr snapToGrid="0" snapToObjects="1">
      <p:cViewPr varScale="1">
        <p:scale>
          <a:sx n="131" d="100"/>
          <a:sy n="131" d="100"/>
        </p:scale>
        <p:origin x="66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396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CC682-023C-1047-A04F-885FE2462BAD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AA6B8-9844-D448-97F3-F30757BFDF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21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51164-BC48-594C-AC4B-8B06E835A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E4F632-093F-D444-89C5-8A4D464D6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5B929E-1944-5A47-AB6A-93F358F9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BA1173-7543-0943-82F0-76413138D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A0B0E5-DDB8-0746-82D0-77671F19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02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5B7D2F-97FF-D941-B3AB-C402806E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719400-1A98-8946-9CCD-3E2E66FBF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8FE709-7B3D-FE4A-A1A1-9FF614A2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036D59-C3BF-DF47-BE75-77C867AEE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9BE8F8-869A-174E-89B9-4A3A88BA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53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1E0D1AD-AA2A-E24F-9505-B3C863E4C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9FDEEC-4449-6740-BCF2-8468714D6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C120EA-C8D1-364F-8EAD-A88B9A60F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4891A9-E949-FE4F-8033-8592397C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360F75-9BF4-4F48-86AD-402AD0B0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54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AB3464-538A-1149-B459-330C2DEB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50B507-CD2C-CD46-BC73-B204160D7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B8EF60-016F-0044-A1D9-DE4BB93A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F0F1BF-8DDA-4747-A424-1BC92426E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058916-FCBD-9547-9E38-328BB67BB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58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0CE11A-0D6E-3549-BDDD-E0E9F5B6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90F2FF-E182-754B-AA9D-939BF5035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67FF8E-1EBF-9A4F-A30B-FADEEBFF2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F5D4DC-6540-9B41-9F17-A9B0E591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688654-3BE9-AD4A-A733-697686DC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74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F506A9-B368-304B-AEAD-C93AA5226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68497F-75D1-AB41-8F9B-DE5B000D0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12F249-CD80-6340-9A9B-D299069C2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8A66B4-244A-6948-9D69-88AEFF2D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1F90BF-84E9-9749-BC9B-3231BC3F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AD6F78-04A7-384E-B841-BA9FBCC7B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73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D24F2C-C554-5C4E-BB3D-AF7DA17D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D6ED05-A920-CD49-B800-C26612E5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925DB8-CE74-0F4F-A989-7EDE2B70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B819CE-5237-E449-8690-13A157ECF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9242CE-2AD3-C743-BB42-0FCD076A3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1CDC3A-342C-9945-A26A-00C022B2F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4062B05-55E5-6942-8E8D-74435CD66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DCBE40-D2F9-144E-BCA5-9F71B1C8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14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086D3-4762-1848-9861-7156C0BE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B80F84-BA93-3147-B5B1-3810978B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F71C67-948D-1F48-B95E-0A6E91E6C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6D65DE-50BB-2641-9F3C-3597FF0E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30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922D3F-370C-DC43-A3F6-E8A47FDD4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C4939B4-D075-D646-8B1C-AC61444EF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5C3E37-5834-2143-A663-9F15E435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85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7D187-9BDE-A546-8B97-2114D09FD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83F044-84FA-F348-94C7-FF415564B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29C599-AB73-B54B-8065-F7C6EE1C4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65C6C1-E06A-0F44-9838-93C3FEA2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2D6009-8CEC-E945-837C-A5C13B0B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B4F8D4-E49B-9843-8052-79A60BFB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80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7BDB1-811A-594B-827B-9309DA7D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9AF37E1-421B-1042-B4CA-35BDE5EB4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6A6862-9EE9-6147-9950-1DADAF601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728E26-467F-8A41-A7F2-FB25E56BC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D13CD4-D94C-0A4F-AABB-997DFB6B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DDCDC3-F0FA-3C47-9E1E-8FFDD7D25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4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C1EC3BD-286E-854F-B8AA-4B90CC10C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93441E-04A2-E547-8C0E-B2C086191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D66388-91D0-EC48-BBB8-B1AB68FD9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55BB14-FCAD-8042-8C09-AF4537FA9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213659-D248-104A-B3FE-F3807BBA4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59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915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E6FCE4A-9651-3B4E-B14E-542D42627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405" y="-140769"/>
            <a:ext cx="10636733" cy="75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8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03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89725-6CC4-6948-A0D4-E552D523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5" y="335307"/>
            <a:ext cx="9267568" cy="976658"/>
          </a:xfrm>
          <a:noFill/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écrans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D6D7C21-A1DE-B94F-92F3-3B58EBBDD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278" y="258761"/>
            <a:ext cx="4292550" cy="58251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3536F2A-BF6C-B24C-AC4C-16B643230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421" y="1729211"/>
            <a:ext cx="2833665" cy="304619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B7D0559-F796-7649-BF32-FE81C2AE0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1512" y="4775401"/>
            <a:ext cx="742156" cy="112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3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6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F3E4A4A8-3A24-FA48-AC19-784DDA69FCE7}"/>
              </a:ext>
            </a:extLst>
          </p:cNvPr>
          <p:cNvSpPr txBox="1">
            <a:spLocks/>
          </p:cNvSpPr>
          <p:nvPr/>
        </p:nvSpPr>
        <p:spPr>
          <a:xfrm>
            <a:off x="1352350" y="3596770"/>
            <a:ext cx="2408076" cy="4682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www.clemi.fr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451F8B4-2DC1-D744-B99D-0EF9A2856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68" y="1373831"/>
            <a:ext cx="2999690" cy="1673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1BDFEB9-852A-9B42-9881-A07B251FE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842" y="1118681"/>
            <a:ext cx="5713808" cy="4759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F796153-2080-5B4B-840E-BBB7E813B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969" y="3596770"/>
            <a:ext cx="373380" cy="36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00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89725-6CC4-6948-A0D4-E552D523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88" y="1310525"/>
            <a:ext cx="3453581" cy="2055135"/>
          </a:xfrm>
          <a:noFill/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de la famille</a:t>
            </a:r>
            <a:br>
              <a:rPr lang="fr-FR" sz="2800" b="1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Tout-Écran</a:t>
            </a:r>
            <a:endParaRPr lang="fr-FR" sz="2400" b="1" dirty="0">
              <a:solidFill>
                <a:srgbClr val="B82E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A9C44B-7D21-F44E-8CEB-1B57F6FF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640" y="3232087"/>
            <a:ext cx="2778678" cy="2633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Comment gérer les écrans, l’Internet et les réseaux sociaux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en famille ?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9465AB-994B-8348-AE4C-43D6F6463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658028"/>
            <a:ext cx="7616757" cy="544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40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1939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43B41E42-7666-D043-AD0C-C58A50C4CBE9}" vid="{4471F79C-649C-094B-9816-E42B7DAEB3B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26</Words>
  <Application>Microsoft Macintosh PowerPoint</Application>
  <PresentationFormat>Grand écran</PresentationFormat>
  <Paragraphs>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Les écrans</vt:lpstr>
      <vt:lpstr>Présentation PowerPoint</vt:lpstr>
      <vt:lpstr>Présentation PowerPoint</vt:lpstr>
      <vt:lpstr>Guide de la famille Tout-Écran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ADNEpf Diaporama</dc:title>
  <dc:subject/>
  <dc:creator>DGEE</dc:creator>
  <cp:keywords/>
  <dc:description/>
  <cp:lastModifiedBy>Microsoft Office User</cp:lastModifiedBy>
  <cp:revision>29</cp:revision>
  <dcterms:created xsi:type="dcterms:W3CDTF">2020-08-12T21:33:43Z</dcterms:created>
  <dcterms:modified xsi:type="dcterms:W3CDTF">2021-03-26T03:56:39Z</dcterms:modified>
  <cp:category/>
</cp:coreProperties>
</file>