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57" r:id="rId4"/>
    <p:sldId id="267" r:id="rId5"/>
    <p:sldId id="268" r:id="rId6"/>
    <p:sldId id="266" r:id="rId7"/>
    <p:sldId id="269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4"/>
    <p:restoredTop sz="94686"/>
  </p:normalViewPr>
  <p:slideViewPr>
    <p:cSldViewPr snapToGrid="0" snapToObjects="1">
      <p:cViewPr varScale="1">
        <p:scale>
          <a:sx n="172" d="100"/>
          <a:sy n="172" d="100"/>
        </p:scale>
        <p:origin x="2344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9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C682-023C-1047-A04F-885FE2462BAD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A6B8-9844-D448-97F3-F30757BFD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1164-BC48-594C-AC4B-8B06E835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4F632-093F-D444-89C5-8A4D464D6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B929E-1944-5A47-AB6A-93F358F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A1173-7543-0943-82F0-76413138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0B0E5-DDB8-0746-82D0-77671F19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B7D2F-97FF-D941-B3AB-C402806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719400-1A98-8946-9CCD-3E2E66FB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FE709-7B3D-FE4A-A1A1-9FF614A2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036D59-C3BF-DF47-BE75-77C867AE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BE8F8-869A-174E-89B9-4A3A88BA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E0D1AD-AA2A-E24F-9505-B3C863E4C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9FDEEC-4449-6740-BCF2-8468714D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120EA-C8D1-364F-8EAD-A88B9A60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891A9-E949-FE4F-8033-8592397C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60F75-9BF4-4F48-86AD-402AD0B0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B3464-538A-1149-B459-330C2DEB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0B507-CD2C-CD46-BC73-B204160D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8EF60-016F-0044-A1D9-DE4BB93A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0F1BF-8DDA-4747-A424-1BC92426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58916-FCBD-9547-9E38-328BB67B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5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CE11A-0D6E-3549-BDDD-E0E9F5B6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0F2FF-E182-754B-AA9D-939BF5035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7FF8E-1EBF-9A4F-A30B-FADEEBFF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5D4DC-6540-9B41-9F17-A9B0E591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88654-3BE9-AD4A-A733-697686DC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506A9-B368-304B-AEAD-C93AA522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8497F-75D1-AB41-8F9B-DE5B000D0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12F249-CD80-6340-9A9B-D299069C2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A66B4-244A-6948-9D69-88AEFF2D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F90BF-84E9-9749-BC9B-3231BC3F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AD6F78-04A7-384E-B841-BA9FBCC7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24F2C-C554-5C4E-BB3D-AF7DA17D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6ED05-A920-CD49-B800-C26612E5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925DB8-CE74-0F4F-A989-7EDE2B70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B819CE-5237-E449-8690-13A157ECF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9242CE-2AD3-C743-BB42-0FCD076A3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1CDC3A-342C-9945-A26A-00C022B2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062B05-55E5-6942-8E8D-74435CD6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DCBE40-D2F9-144E-BCA5-9F71B1C8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086D3-4762-1848-9861-7156C0BE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B80F84-BA93-3147-B5B1-3810978B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71C67-948D-1F48-B95E-0A6E91E6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D65DE-50BB-2641-9F3C-3597FF0E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922D3F-370C-DC43-A3F6-E8A47FDD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939B4-D075-D646-8B1C-AC61444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5C3E37-5834-2143-A663-9F15E43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7D187-9BDE-A546-8B97-2114D09F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3F044-84FA-F348-94C7-FF415564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9C599-AB73-B54B-8065-F7C6EE1C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65C6C1-E06A-0F44-9838-93C3FEA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2D6009-8CEC-E945-837C-A5C13B0B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F8D4-E49B-9843-8052-79A60BFB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7BDB1-811A-594B-827B-9309DA7D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AF37E1-421B-1042-B4CA-35BDE5EB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A6862-9EE9-6147-9950-1DADAF60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28E26-467F-8A41-A7F2-FB25E56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13CD4-D94C-0A4F-AABB-997DFB6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DCDC3-F0FA-3C47-9E1E-8FFDD7D2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1EC3BD-286E-854F-B8AA-4B90CC10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93441E-04A2-E547-8C0E-B2C086191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66388-91D0-EC48-BBB8-B1AB68FD9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3E62-5D27-9347-A5FB-33DE06FF3F85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5BB14-FCAD-8042-8C09-AF4537FA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13659-D248-104A-B3FE-F3807BBA4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91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0EE89-D1C3-B545-93A4-431955D0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832" y="1122363"/>
            <a:ext cx="8784336" cy="1978646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AE9266-35D3-EF48-AE44-BDED79DBF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32" y="3429000"/>
            <a:ext cx="8784336" cy="65598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NOM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3504C31-7320-1B43-B656-037D61A0EB44}"/>
              </a:ext>
            </a:extLst>
          </p:cNvPr>
          <p:cNvSpPr txBox="1">
            <a:spLocks/>
          </p:cNvSpPr>
          <p:nvPr/>
        </p:nvSpPr>
        <p:spPr>
          <a:xfrm>
            <a:off x="1703832" y="4084983"/>
            <a:ext cx="8784336" cy="65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7719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paragraphe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paragraphe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paragraphe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4232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diapositive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puce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puce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puce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2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diapositive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puce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puce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puce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4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5255941" cy="4300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diapositive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puce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3E4A4A8-3A24-FA48-AC19-784DDA69FCE7}"/>
              </a:ext>
            </a:extLst>
          </p:cNvPr>
          <p:cNvSpPr txBox="1">
            <a:spLocks/>
          </p:cNvSpPr>
          <p:nvPr/>
        </p:nvSpPr>
        <p:spPr>
          <a:xfrm>
            <a:off x="6274420" y="1565372"/>
            <a:ext cx="5255941" cy="430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diapositive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 puce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0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diapositive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551" y="2140629"/>
            <a:ext cx="2616820" cy="523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Bloc texte libre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D5EF120-AF94-A542-856D-2A62FAECD2FC}"/>
              </a:ext>
            </a:extLst>
          </p:cNvPr>
          <p:cNvSpPr txBox="1">
            <a:spLocks/>
          </p:cNvSpPr>
          <p:nvPr/>
        </p:nvSpPr>
        <p:spPr>
          <a:xfrm>
            <a:off x="1252654" y="4016540"/>
            <a:ext cx="2616820" cy="52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Bloc texte libre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60A7870-CF3A-D444-A78A-1B5AC91CE986}"/>
              </a:ext>
            </a:extLst>
          </p:cNvPr>
          <p:cNvSpPr txBox="1">
            <a:spLocks/>
          </p:cNvSpPr>
          <p:nvPr/>
        </p:nvSpPr>
        <p:spPr>
          <a:xfrm>
            <a:off x="2818245" y="3167188"/>
            <a:ext cx="2616820" cy="52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Bloc texte libre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F99337D-C852-9F4C-A2EA-A29C17C1BC65}"/>
              </a:ext>
            </a:extLst>
          </p:cNvPr>
          <p:cNvSpPr txBox="1">
            <a:spLocks/>
          </p:cNvSpPr>
          <p:nvPr/>
        </p:nvSpPr>
        <p:spPr>
          <a:xfrm>
            <a:off x="7634868" y="3174864"/>
            <a:ext cx="2616820" cy="523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Exemple Média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3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0EE89-D1C3-B545-93A4-431955D0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8"/>
          </a:xfrm>
        </p:spPr>
        <p:txBody>
          <a:bodyPr anchor="ctr">
            <a:normAutofit/>
          </a:bodyPr>
          <a:lstStyle/>
          <a:p>
            <a:r>
              <a:rPr lang="fr-F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Māuruuru</a:t>
            </a:r>
            <a:endParaRPr lang="fr-FR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AE9266-35D3-EF48-AE44-BDED79DBF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667215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sur </a:t>
            </a:r>
            <a:r>
              <a:rPr lang="fr-FR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ADNE</a:t>
            </a:r>
            <a:r>
              <a:rPr lang="fr-FR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5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39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3B41E42-7666-D043-AD0C-C58A50C4CBE9}" vid="{4471F79C-649C-094B-9816-E42B7DAEB3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64</Words>
  <Application>Microsoft Macintosh PowerPoint</Application>
  <PresentationFormat>Grand écran</PresentationFormat>
  <Paragraphs>35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TITRE PRÉSENTATION</vt:lpstr>
      <vt:lpstr>Titre diapositive</vt:lpstr>
      <vt:lpstr>Titre diapositive</vt:lpstr>
      <vt:lpstr>Titre diapositive</vt:lpstr>
      <vt:lpstr>Titre diapositive</vt:lpstr>
      <vt:lpstr>Titre diapositive</vt:lpstr>
      <vt:lpstr>Māuruuru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ADNEpf Diaporama</dc:title>
  <dc:subject/>
  <dc:creator>DGEE</dc:creator>
  <cp:keywords/>
  <dc:description/>
  <cp:lastModifiedBy>Henri-Emmanuel Herveguen</cp:lastModifiedBy>
  <cp:revision>21</cp:revision>
  <dcterms:created xsi:type="dcterms:W3CDTF">2020-08-12T21:33:43Z</dcterms:created>
  <dcterms:modified xsi:type="dcterms:W3CDTF">2021-03-10T02:03:35Z</dcterms:modified>
  <cp:category/>
</cp:coreProperties>
</file>