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792" r:id="rId2"/>
    <p:sldMasterId id="2147483780" r:id="rId3"/>
    <p:sldMasterId id="2147483766" r:id="rId4"/>
    <p:sldMasterId id="2147483752" r:id="rId5"/>
    <p:sldMasterId id="2147483740" r:id="rId6"/>
    <p:sldMasterId id="2147483728" r:id="rId7"/>
    <p:sldMasterId id="2147483716" r:id="rId8"/>
  </p:sldMasterIdLst>
  <p:notesMasterIdLst>
    <p:notesMasterId r:id="rId13"/>
  </p:notesMasterIdLst>
  <p:handoutMasterIdLst>
    <p:handoutMasterId r:id="rId14"/>
  </p:handoutMasterIdLst>
  <p:sldIdLst>
    <p:sldId id="602" r:id="rId9"/>
    <p:sldId id="575" r:id="rId10"/>
    <p:sldId id="604" r:id="rId11"/>
    <p:sldId id="605" r:id="rId1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5F7D6E4-0FF0-4395-8190-FC359F89DCA5}">
          <p14:sldIdLst>
            <p14:sldId id="602"/>
            <p14:sldId id="575"/>
            <p14:sldId id="604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C773"/>
    <a:srgbClr val="97BF0D"/>
    <a:srgbClr val="0061AB"/>
    <a:srgbClr val="AEE4FC"/>
    <a:srgbClr val="3E7844"/>
    <a:srgbClr val="92DAB8"/>
    <a:srgbClr val="391F0E"/>
    <a:srgbClr val="DC8B08"/>
    <a:srgbClr val="D9135A"/>
    <a:srgbClr val="F9C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85968" autoAdjust="0"/>
  </p:normalViewPr>
  <p:slideViewPr>
    <p:cSldViewPr snapToObjects="1">
      <p:cViewPr varScale="1">
        <p:scale>
          <a:sx n="98" d="100"/>
          <a:sy n="98" d="100"/>
        </p:scale>
        <p:origin x="1349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320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F0EE7-8948-4131-86F5-F824A9F62862}" type="datetime1">
              <a:rPr lang="fr-FR" smtClean="0"/>
              <a:pPr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DFZDZDZDZDZDZD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63F2B-52D0-4318-BC6A-D3F1D91EA5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653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738D4-2C47-44B8-B47A-E3FEEE2C2C58}" type="datetime1">
              <a:rPr lang="fr-FR" smtClean="0"/>
              <a:pPr/>
              <a:t>07/02/2021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DFZDZDZDZDZDZD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6D631-D2F1-4650-931B-08019EA3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883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738D4-2C47-44B8-B47A-E3FEEE2C2C5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07/02/2021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6D631-D2F1-4650-931B-08019EA3CF8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9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://www.upf.pf/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http://www.upf.pf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nobiotechnologi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79512" y="1923678"/>
            <a:ext cx="8784976" cy="298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395536" y="2056538"/>
            <a:ext cx="8352927" cy="58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small" baseline="0">
                <a:solidFill>
                  <a:srgbClr val="04609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9513" y="4785996"/>
            <a:ext cx="8794091" cy="243271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4785997"/>
            <a:ext cx="7784609" cy="243270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Titre de la partie </a:t>
            </a:r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0794" y="4785998"/>
            <a:ext cx="863694" cy="243270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64FD9596-7EFB-4A52-937C-141CFE8660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contenu 2"/>
          <p:cNvSpPr>
            <a:spLocks noGrp="1"/>
          </p:cNvSpPr>
          <p:nvPr>
            <p:ph sz="quarter" idx="13" hasCustomPrompt="1"/>
          </p:nvPr>
        </p:nvSpPr>
        <p:spPr>
          <a:xfrm>
            <a:off x="395536" y="2787774"/>
            <a:ext cx="8352928" cy="1944216"/>
          </a:xfrm>
        </p:spPr>
        <p:txBody>
          <a:bodyPr/>
          <a:lstStyle>
            <a:lvl1pPr marL="514350" indent="-514350">
              <a:buSzPct val="85000"/>
              <a:buFont typeface="+mj-lt"/>
              <a:buAutoNum type="romanUcPeriod"/>
              <a:defRPr sz="2800" baseline="0">
                <a:solidFill>
                  <a:srgbClr val="391F0E"/>
                </a:solidFill>
              </a:defRPr>
            </a:lvl1pPr>
            <a:lvl2pPr>
              <a:buSzPct val="60000"/>
              <a:defRPr sz="2400" b="0">
                <a:solidFill>
                  <a:srgbClr val="0061AB"/>
                </a:solidFill>
              </a:defRPr>
            </a:lvl2pPr>
            <a:lvl3pPr>
              <a:defRPr b="0"/>
            </a:lvl3pPr>
            <a:lvl4pPr>
              <a:defRPr>
                <a:solidFill>
                  <a:srgbClr val="391F0E"/>
                </a:solidFill>
              </a:defRPr>
            </a:lvl4pPr>
            <a:lvl5pPr>
              <a:defRPr>
                <a:solidFill>
                  <a:srgbClr val="391F0E"/>
                </a:solidFill>
              </a:defRPr>
            </a:lvl5pPr>
          </a:lstStyle>
          <a:p>
            <a:pPr lvl="0"/>
            <a:r>
              <a:rPr lang="fr-FR" dirty="0"/>
              <a:t>élément 1</a:t>
            </a:r>
          </a:p>
          <a:p>
            <a:pPr lvl="0"/>
            <a:r>
              <a:rPr lang="fr-FR" dirty="0"/>
              <a:t>élément 2</a:t>
            </a:r>
          </a:p>
          <a:p>
            <a:pPr lvl="0"/>
            <a:r>
              <a:rPr lang="fr-FR" dirty="0"/>
              <a:t>élément 3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6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9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39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08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36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755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757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805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"/>
            <a:ext cx="9157166" cy="460474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9512" y="3068247"/>
            <a:ext cx="8784976" cy="163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6"/>
          <p:cNvSpPr/>
          <p:nvPr userDrawn="1"/>
        </p:nvSpPr>
        <p:spPr>
          <a:xfrm>
            <a:off x="1831933" y="-92546"/>
            <a:ext cx="7128000" cy="582526"/>
          </a:xfrm>
          <a:custGeom>
            <a:avLst/>
            <a:gdLst>
              <a:gd name="connsiteX0" fmla="*/ 0 w 6785909"/>
              <a:gd name="connsiteY0" fmla="*/ 93289 h 559725"/>
              <a:gd name="connsiteX1" fmla="*/ 93289 w 6785909"/>
              <a:gd name="connsiteY1" fmla="*/ 0 h 559725"/>
              <a:gd name="connsiteX2" fmla="*/ 6692620 w 6785909"/>
              <a:gd name="connsiteY2" fmla="*/ 0 h 559725"/>
              <a:gd name="connsiteX3" fmla="*/ 6785909 w 6785909"/>
              <a:gd name="connsiteY3" fmla="*/ 93289 h 559725"/>
              <a:gd name="connsiteX4" fmla="*/ 6785909 w 6785909"/>
              <a:gd name="connsiteY4" fmla="*/ 466436 h 559725"/>
              <a:gd name="connsiteX5" fmla="*/ 6692620 w 6785909"/>
              <a:gd name="connsiteY5" fmla="*/ 559725 h 559725"/>
              <a:gd name="connsiteX6" fmla="*/ 93289 w 6785909"/>
              <a:gd name="connsiteY6" fmla="*/ 559725 h 559725"/>
              <a:gd name="connsiteX7" fmla="*/ 0 w 6785909"/>
              <a:gd name="connsiteY7" fmla="*/ 466436 h 559725"/>
              <a:gd name="connsiteX8" fmla="*/ 0 w 6785909"/>
              <a:gd name="connsiteY8" fmla="*/ 93289 h 559725"/>
              <a:gd name="connsiteX0" fmla="*/ 0 w 6791194"/>
              <a:gd name="connsiteY0" fmla="*/ 109969 h 576405"/>
              <a:gd name="connsiteX1" fmla="*/ 93289 w 6791194"/>
              <a:gd name="connsiteY1" fmla="*/ 16680 h 576405"/>
              <a:gd name="connsiteX2" fmla="*/ 6692620 w 6791194"/>
              <a:gd name="connsiteY2" fmla="*/ 16680 h 576405"/>
              <a:gd name="connsiteX3" fmla="*/ 6791194 w 6791194"/>
              <a:gd name="connsiteY3" fmla="*/ 25400 h 576405"/>
              <a:gd name="connsiteX4" fmla="*/ 6785909 w 6791194"/>
              <a:gd name="connsiteY4" fmla="*/ 483116 h 576405"/>
              <a:gd name="connsiteX5" fmla="*/ 6692620 w 6791194"/>
              <a:gd name="connsiteY5" fmla="*/ 576405 h 576405"/>
              <a:gd name="connsiteX6" fmla="*/ 93289 w 6791194"/>
              <a:gd name="connsiteY6" fmla="*/ 576405 h 576405"/>
              <a:gd name="connsiteX7" fmla="*/ 0 w 6791194"/>
              <a:gd name="connsiteY7" fmla="*/ 483116 h 576405"/>
              <a:gd name="connsiteX8" fmla="*/ 0 w 6791194"/>
              <a:gd name="connsiteY8" fmla="*/ 109969 h 576405"/>
              <a:gd name="connsiteX0" fmla="*/ 0 w 6791194"/>
              <a:gd name="connsiteY0" fmla="*/ 97464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97464 h 563900"/>
              <a:gd name="connsiteX0" fmla="*/ 0 w 6791194"/>
              <a:gd name="connsiteY0" fmla="*/ 33068 h 565341"/>
              <a:gd name="connsiteX1" fmla="*/ 93289 w 6791194"/>
              <a:gd name="connsiteY1" fmla="*/ 5616 h 565341"/>
              <a:gd name="connsiteX2" fmla="*/ 6692620 w 6791194"/>
              <a:gd name="connsiteY2" fmla="*/ 5616 h 565341"/>
              <a:gd name="connsiteX3" fmla="*/ 6791194 w 6791194"/>
              <a:gd name="connsiteY3" fmla="*/ 36282 h 565341"/>
              <a:gd name="connsiteX4" fmla="*/ 6785909 w 6791194"/>
              <a:gd name="connsiteY4" fmla="*/ 472052 h 565341"/>
              <a:gd name="connsiteX5" fmla="*/ 6692620 w 6791194"/>
              <a:gd name="connsiteY5" fmla="*/ 565341 h 565341"/>
              <a:gd name="connsiteX6" fmla="*/ 93289 w 6791194"/>
              <a:gd name="connsiteY6" fmla="*/ 565341 h 565341"/>
              <a:gd name="connsiteX7" fmla="*/ 0 w 6791194"/>
              <a:gd name="connsiteY7" fmla="*/ 472052 h 565341"/>
              <a:gd name="connsiteX8" fmla="*/ 0 w 6791194"/>
              <a:gd name="connsiteY8" fmla="*/ 33068 h 565341"/>
              <a:gd name="connsiteX0" fmla="*/ 0 w 6791194"/>
              <a:gd name="connsiteY0" fmla="*/ 60888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60888 h 563900"/>
              <a:gd name="connsiteX0" fmla="*/ 0 w 6791194"/>
              <a:gd name="connsiteY0" fmla="*/ 29603 h 569191"/>
              <a:gd name="connsiteX1" fmla="*/ 93289 w 6791194"/>
              <a:gd name="connsiteY1" fmla="*/ 9466 h 569191"/>
              <a:gd name="connsiteX2" fmla="*/ 6692620 w 6791194"/>
              <a:gd name="connsiteY2" fmla="*/ 9466 h 569191"/>
              <a:gd name="connsiteX3" fmla="*/ 6791194 w 6791194"/>
              <a:gd name="connsiteY3" fmla="*/ 40132 h 569191"/>
              <a:gd name="connsiteX4" fmla="*/ 6785909 w 6791194"/>
              <a:gd name="connsiteY4" fmla="*/ 475902 h 569191"/>
              <a:gd name="connsiteX5" fmla="*/ 6692620 w 6791194"/>
              <a:gd name="connsiteY5" fmla="*/ 569191 h 569191"/>
              <a:gd name="connsiteX6" fmla="*/ 93289 w 6791194"/>
              <a:gd name="connsiteY6" fmla="*/ 569191 h 569191"/>
              <a:gd name="connsiteX7" fmla="*/ 0 w 6791194"/>
              <a:gd name="connsiteY7" fmla="*/ 475902 h 569191"/>
              <a:gd name="connsiteX8" fmla="*/ 0 w 6791194"/>
              <a:gd name="connsiteY8" fmla="*/ 29603 h 569191"/>
              <a:gd name="connsiteX0" fmla="*/ 11629 w 6802823"/>
              <a:gd name="connsiteY0" fmla="*/ 29603 h 569191"/>
              <a:gd name="connsiteX1" fmla="*/ 28124 w 6802823"/>
              <a:gd name="connsiteY1" fmla="*/ 9466 h 569191"/>
              <a:gd name="connsiteX2" fmla="*/ 6704249 w 6802823"/>
              <a:gd name="connsiteY2" fmla="*/ 9466 h 569191"/>
              <a:gd name="connsiteX3" fmla="*/ 6802823 w 6802823"/>
              <a:gd name="connsiteY3" fmla="*/ 40132 h 569191"/>
              <a:gd name="connsiteX4" fmla="*/ 6797538 w 6802823"/>
              <a:gd name="connsiteY4" fmla="*/ 475902 h 569191"/>
              <a:gd name="connsiteX5" fmla="*/ 6704249 w 6802823"/>
              <a:gd name="connsiteY5" fmla="*/ 569191 h 569191"/>
              <a:gd name="connsiteX6" fmla="*/ 104918 w 6802823"/>
              <a:gd name="connsiteY6" fmla="*/ 569191 h 569191"/>
              <a:gd name="connsiteX7" fmla="*/ 11629 w 6802823"/>
              <a:gd name="connsiteY7" fmla="*/ 475902 h 569191"/>
              <a:gd name="connsiteX8" fmla="*/ 11629 w 6802823"/>
              <a:gd name="connsiteY8" fmla="*/ 29603 h 56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2823" h="569191">
                <a:moveTo>
                  <a:pt x="11629" y="29603"/>
                </a:moveTo>
                <a:cubicBezTo>
                  <a:pt x="11629" y="-21919"/>
                  <a:pt x="-23398" y="9466"/>
                  <a:pt x="28124" y="9466"/>
                </a:cubicBezTo>
                <a:lnTo>
                  <a:pt x="6704249" y="9466"/>
                </a:lnTo>
                <a:cubicBezTo>
                  <a:pt x="6755771" y="9466"/>
                  <a:pt x="6802823" y="-11390"/>
                  <a:pt x="6802823" y="40132"/>
                </a:cubicBezTo>
                <a:cubicBezTo>
                  <a:pt x="6802823" y="164514"/>
                  <a:pt x="6797538" y="351520"/>
                  <a:pt x="6797538" y="475902"/>
                </a:cubicBezTo>
                <a:cubicBezTo>
                  <a:pt x="6797538" y="527424"/>
                  <a:pt x="6755771" y="569191"/>
                  <a:pt x="6704249" y="569191"/>
                </a:cubicBezTo>
                <a:lnTo>
                  <a:pt x="104918" y="569191"/>
                </a:lnTo>
                <a:cubicBezTo>
                  <a:pt x="53396" y="569191"/>
                  <a:pt x="11629" y="527424"/>
                  <a:pt x="11629" y="475902"/>
                </a:cubicBezTo>
                <a:lnTo>
                  <a:pt x="11629" y="29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 rot="60000" flipH="1">
            <a:off x="2052183" y="-20984"/>
            <a:ext cx="5655759" cy="588421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28"/>
          <p:cNvSpPr/>
          <p:nvPr userDrawn="1"/>
        </p:nvSpPr>
        <p:spPr>
          <a:xfrm rot="21420000">
            <a:off x="7545413" y="-29363"/>
            <a:ext cx="1440000" cy="612000"/>
          </a:xfrm>
          <a:custGeom>
            <a:avLst/>
            <a:gdLst>
              <a:gd name="connsiteX0" fmla="*/ 0 w 1490003"/>
              <a:gd name="connsiteY0" fmla="*/ 93650 h 561890"/>
              <a:gd name="connsiteX1" fmla="*/ 93650 w 1490003"/>
              <a:gd name="connsiteY1" fmla="*/ 0 h 561890"/>
              <a:gd name="connsiteX2" fmla="*/ 1396353 w 1490003"/>
              <a:gd name="connsiteY2" fmla="*/ 0 h 561890"/>
              <a:gd name="connsiteX3" fmla="*/ 1490003 w 1490003"/>
              <a:gd name="connsiteY3" fmla="*/ 93650 h 561890"/>
              <a:gd name="connsiteX4" fmla="*/ 1490003 w 1490003"/>
              <a:gd name="connsiteY4" fmla="*/ 468240 h 561890"/>
              <a:gd name="connsiteX5" fmla="*/ 1396353 w 1490003"/>
              <a:gd name="connsiteY5" fmla="*/ 561890 h 561890"/>
              <a:gd name="connsiteX6" fmla="*/ 93650 w 1490003"/>
              <a:gd name="connsiteY6" fmla="*/ 561890 h 561890"/>
              <a:gd name="connsiteX7" fmla="*/ 0 w 1490003"/>
              <a:gd name="connsiteY7" fmla="*/ 468240 h 561890"/>
              <a:gd name="connsiteX8" fmla="*/ 0 w 1490003"/>
              <a:gd name="connsiteY8" fmla="*/ 93650 h 561890"/>
              <a:gd name="connsiteX0" fmla="*/ 0 w 1586686"/>
              <a:gd name="connsiteY0" fmla="*/ 109345 h 577585"/>
              <a:gd name="connsiteX1" fmla="*/ 93650 w 1586686"/>
              <a:gd name="connsiteY1" fmla="*/ 15695 h 577585"/>
              <a:gd name="connsiteX2" fmla="*/ 1575000 w 1586686"/>
              <a:gd name="connsiteY2" fmla="*/ 0 h 577585"/>
              <a:gd name="connsiteX3" fmla="*/ 1490003 w 1586686"/>
              <a:gd name="connsiteY3" fmla="*/ 109345 h 577585"/>
              <a:gd name="connsiteX4" fmla="*/ 1490003 w 1586686"/>
              <a:gd name="connsiteY4" fmla="*/ 483935 h 577585"/>
              <a:gd name="connsiteX5" fmla="*/ 1396353 w 1586686"/>
              <a:gd name="connsiteY5" fmla="*/ 577585 h 577585"/>
              <a:gd name="connsiteX6" fmla="*/ 93650 w 1586686"/>
              <a:gd name="connsiteY6" fmla="*/ 577585 h 577585"/>
              <a:gd name="connsiteX7" fmla="*/ 0 w 1586686"/>
              <a:gd name="connsiteY7" fmla="*/ 483935 h 577585"/>
              <a:gd name="connsiteX8" fmla="*/ 0 w 1586686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490003 w 1596738"/>
              <a:gd name="connsiteY4" fmla="*/ 483935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527185 w 1596738"/>
              <a:gd name="connsiteY4" fmla="*/ 480968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27185 w 1576464"/>
              <a:gd name="connsiteY4" fmla="*/ 469876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49223 w 1576464"/>
              <a:gd name="connsiteY4" fmla="*/ 471407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64" h="566493">
                <a:moveTo>
                  <a:pt x="0" y="98253"/>
                </a:moveTo>
                <a:cubicBezTo>
                  <a:pt x="0" y="46532"/>
                  <a:pt x="41929" y="4603"/>
                  <a:pt x="93650" y="4603"/>
                </a:cubicBezTo>
                <a:lnTo>
                  <a:pt x="1544224" y="0"/>
                </a:lnTo>
                <a:cubicBezTo>
                  <a:pt x="1595945" y="0"/>
                  <a:pt x="1569914" y="55984"/>
                  <a:pt x="1569914" y="107705"/>
                </a:cubicBezTo>
                <a:lnTo>
                  <a:pt x="1549223" y="471407"/>
                </a:lnTo>
                <a:cubicBezTo>
                  <a:pt x="1549223" y="523128"/>
                  <a:pt x="1448074" y="566493"/>
                  <a:pt x="1396353" y="566493"/>
                </a:cubicBezTo>
                <a:lnTo>
                  <a:pt x="93650" y="566493"/>
                </a:lnTo>
                <a:cubicBezTo>
                  <a:pt x="41929" y="566493"/>
                  <a:pt x="0" y="524564"/>
                  <a:pt x="0" y="472843"/>
                </a:cubicBezTo>
                <a:lnTo>
                  <a:pt x="0" y="98253"/>
                </a:lnTo>
                <a:close/>
              </a:path>
            </a:pathLst>
          </a:cu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/>
          </p:nvPr>
        </p:nvSpPr>
        <p:spPr>
          <a:xfrm>
            <a:off x="395537" y="3435846"/>
            <a:ext cx="8318424" cy="58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small" baseline="0">
                <a:solidFill>
                  <a:srgbClr val="04609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536" y="4029912"/>
            <a:ext cx="8307128" cy="384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500" b="1" kern="1200" dirty="0">
                <a:solidFill>
                  <a:srgbClr val="97BE3D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2699792" y="99477"/>
            <a:ext cx="5666005" cy="3840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defRPr>
            </a:lvl1pPr>
            <a:lvl2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2pPr>
            <a:lvl3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3pPr>
            <a:lvl4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4pPr>
            <a:lvl5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fr-FR" sz="2600" b="1" dirty="0">
                <a:solidFill>
                  <a:schemeClr val="bg1"/>
                </a:solidFill>
                <a:effectLst/>
                <a:latin typeface="Arial Narrow" pitchFamily="34" charset="0"/>
              </a:rPr>
              <a:t>Université de la Polynésie française</a:t>
            </a:r>
            <a:endParaRPr lang="fr-FR" sz="260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8" y="2229493"/>
            <a:ext cx="299493" cy="239888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79513" y="4704743"/>
            <a:ext cx="6840963" cy="243271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rondir un rectangle avec un coin du même côté 12"/>
          <p:cNvSpPr/>
          <p:nvPr userDrawn="1"/>
        </p:nvSpPr>
        <p:spPr>
          <a:xfrm flipH="1" flipV="1">
            <a:off x="7020476" y="4704744"/>
            <a:ext cx="1931035" cy="405289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40" h="542925">
                <a:moveTo>
                  <a:pt x="155973" y="180974"/>
                </a:moveTo>
                <a:lnTo>
                  <a:pt x="2272451" y="0"/>
                </a:lnTo>
                <a:cubicBezTo>
                  <a:pt x="2322427" y="0"/>
                  <a:pt x="2362940" y="40513"/>
                  <a:pt x="2362940" y="90489"/>
                </a:cubicBezTo>
                <a:lnTo>
                  <a:pt x="2362940" y="542925"/>
                </a:lnTo>
                <a:lnTo>
                  <a:pt x="2362940" y="542925"/>
                </a:lnTo>
                <a:lnTo>
                  <a:pt x="740" y="542925"/>
                </a:lnTo>
                <a:lnTo>
                  <a:pt x="740" y="542925"/>
                </a:lnTo>
                <a:cubicBezTo>
                  <a:pt x="740" y="392113"/>
                  <a:pt x="0" y="448503"/>
                  <a:pt x="0" y="297691"/>
                </a:cubicBezTo>
                <a:cubicBezTo>
                  <a:pt x="12490" y="187564"/>
                  <a:pt x="114231" y="189325"/>
                  <a:pt x="155973" y="1809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2" name="Arrondir un rectangle avec un coin du même côté 12"/>
          <p:cNvSpPr/>
          <p:nvPr userDrawn="1"/>
        </p:nvSpPr>
        <p:spPr>
          <a:xfrm flipH="1" flipV="1">
            <a:off x="8108138" y="4704743"/>
            <a:ext cx="856351" cy="326183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651325 w 2362940"/>
              <a:gd name="connsiteY6" fmla="*/ 542925 h 542925"/>
              <a:gd name="connsiteX7" fmla="*/ 740 w 2362940"/>
              <a:gd name="connsiteY7" fmla="*/ 542925 h 542925"/>
              <a:gd name="connsiteX8" fmla="*/ 740 w 2362940"/>
              <a:gd name="connsiteY8" fmla="*/ 542925 h 542925"/>
              <a:gd name="connsiteX9" fmla="*/ 0 w 2362940"/>
              <a:gd name="connsiteY9" fmla="*/ 297691 h 542925"/>
              <a:gd name="connsiteX10" fmla="*/ 155973 w 2362940"/>
              <a:gd name="connsiteY10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651325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651325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272455"/>
              <a:gd name="connsiteY0" fmla="*/ 180974 h 542925"/>
              <a:gd name="connsiteX1" fmla="*/ 634708 w 2272455"/>
              <a:gd name="connsiteY1" fmla="*/ 142700 h 542925"/>
              <a:gd name="connsiteX2" fmla="*/ 2272451 w 2272455"/>
              <a:gd name="connsiteY2" fmla="*/ 0 h 542925"/>
              <a:gd name="connsiteX3" fmla="*/ 651325 w 2272455"/>
              <a:gd name="connsiteY3" fmla="*/ 542925 h 542925"/>
              <a:gd name="connsiteX4" fmla="*/ 740 w 2272455"/>
              <a:gd name="connsiteY4" fmla="*/ 542925 h 542925"/>
              <a:gd name="connsiteX5" fmla="*/ 740 w 2272455"/>
              <a:gd name="connsiteY5" fmla="*/ 542925 h 542925"/>
              <a:gd name="connsiteX6" fmla="*/ 0 w 2272455"/>
              <a:gd name="connsiteY6" fmla="*/ 297691 h 542925"/>
              <a:gd name="connsiteX7" fmla="*/ 155973 w 2272455"/>
              <a:gd name="connsiteY7" fmla="*/ 180974 h 542925"/>
              <a:gd name="connsiteX0" fmla="*/ 155973 w 2272459"/>
              <a:gd name="connsiteY0" fmla="*/ 180974 h 542925"/>
              <a:gd name="connsiteX1" fmla="*/ 634708 w 2272459"/>
              <a:gd name="connsiteY1" fmla="*/ 142700 h 542925"/>
              <a:gd name="connsiteX2" fmla="*/ 2272455 w 2272459"/>
              <a:gd name="connsiteY2" fmla="*/ 0 h 542925"/>
              <a:gd name="connsiteX3" fmla="*/ 651325 w 2272459"/>
              <a:gd name="connsiteY3" fmla="*/ 542925 h 542925"/>
              <a:gd name="connsiteX4" fmla="*/ 740 w 2272459"/>
              <a:gd name="connsiteY4" fmla="*/ 542925 h 542925"/>
              <a:gd name="connsiteX5" fmla="*/ 740 w 2272459"/>
              <a:gd name="connsiteY5" fmla="*/ 542925 h 542925"/>
              <a:gd name="connsiteX6" fmla="*/ 0 w 2272459"/>
              <a:gd name="connsiteY6" fmla="*/ 297691 h 542925"/>
              <a:gd name="connsiteX7" fmla="*/ 155973 w 2272459"/>
              <a:gd name="connsiteY7" fmla="*/ 180974 h 542925"/>
              <a:gd name="connsiteX0" fmla="*/ 155973 w 651325"/>
              <a:gd name="connsiteY0" fmla="*/ 38274 h 400225"/>
              <a:gd name="connsiteX1" fmla="*/ 634708 w 651325"/>
              <a:gd name="connsiteY1" fmla="*/ 0 h 400225"/>
              <a:gd name="connsiteX2" fmla="*/ 651325 w 651325"/>
              <a:gd name="connsiteY2" fmla="*/ 400225 h 400225"/>
              <a:gd name="connsiteX3" fmla="*/ 740 w 651325"/>
              <a:gd name="connsiteY3" fmla="*/ 400225 h 400225"/>
              <a:gd name="connsiteX4" fmla="*/ 740 w 651325"/>
              <a:gd name="connsiteY4" fmla="*/ 400225 h 400225"/>
              <a:gd name="connsiteX5" fmla="*/ 0 w 651325"/>
              <a:gd name="connsiteY5" fmla="*/ 154991 h 400225"/>
              <a:gd name="connsiteX6" fmla="*/ 155973 w 651325"/>
              <a:gd name="connsiteY6" fmla="*/ 38274 h 400225"/>
              <a:gd name="connsiteX0" fmla="*/ 155973 w 1037820"/>
              <a:gd name="connsiteY0" fmla="*/ 38274 h 400225"/>
              <a:gd name="connsiteX1" fmla="*/ 634708 w 1037820"/>
              <a:gd name="connsiteY1" fmla="*/ 0 h 400225"/>
              <a:gd name="connsiteX2" fmla="*/ 1037819 w 1037820"/>
              <a:gd name="connsiteY2" fmla="*/ 400225 h 400225"/>
              <a:gd name="connsiteX3" fmla="*/ 740 w 1037820"/>
              <a:gd name="connsiteY3" fmla="*/ 400225 h 400225"/>
              <a:gd name="connsiteX4" fmla="*/ 740 w 1037820"/>
              <a:gd name="connsiteY4" fmla="*/ 400225 h 400225"/>
              <a:gd name="connsiteX5" fmla="*/ 0 w 1037820"/>
              <a:gd name="connsiteY5" fmla="*/ 154991 h 400225"/>
              <a:gd name="connsiteX6" fmla="*/ 155973 w 1037820"/>
              <a:gd name="connsiteY6" fmla="*/ 38274 h 400225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820" h="433289">
                <a:moveTo>
                  <a:pt x="155973" y="71338"/>
                </a:moveTo>
                <a:lnTo>
                  <a:pt x="1037820" y="0"/>
                </a:lnTo>
                <a:cubicBezTo>
                  <a:pt x="1037820" y="144430"/>
                  <a:pt x="1037819" y="288859"/>
                  <a:pt x="1037819" y="433289"/>
                </a:cubicBezTo>
                <a:lnTo>
                  <a:pt x="740" y="433289"/>
                </a:lnTo>
                <a:lnTo>
                  <a:pt x="740" y="433289"/>
                </a:lnTo>
                <a:cubicBezTo>
                  <a:pt x="740" y="282477"/>
                  <a:pt x="0" y="338867"/>
                  <a:pt x="0" y="188055"/>
                </a:cubicBezTo>
                <a:cubicBezTo>
                  <a:pt x="12490" y="77928"/>
                  <a:pt x="114231" y="79689"/>
                  <a:pt x="155973" y="71338"/>
                </a:cubicBezTo>
                <a:close/>
              </a:path>
            </a:pathLst>
          </a:custGeom>
          <a:solidFill>
            <a:srgbClr val="7F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8100794" y="4704744"/>
            <a:ext cx="863694" cy="26547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STS</a:t>
            </a:r>
          </a:p>
        </p:txBody>
      </p:sp>
      <p:sp>
        <p:nvSpPr>
          <p:cNvPr id="47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7020273" y="4703404"/>
            <a:ext cx="1074685" cy="26435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331FDB06-A6A4-4C25-86B0-27FDEFDCFE53}" type="datetime1">
              <a:rPr lang="fr-FR" smtClean="0"/>
              <a:pPr/>
              <a:t>07/02/2021</a:t>
            </a:fld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27791" y="4659982"/>
            <a:ext cx="63730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Marina DEMOY-SCHNEIDER – Vice Présidente de la CFVU</a:t>
            </a:r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-27003"/>
            <a:ext cx="1751114" cy="11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65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030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90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94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422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258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692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11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517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23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"/>
            <a:ext cx="9157166" cy="460474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79512" y="3068247"/>
            <a:ext cx="8784976" cy="163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6"/>
          <p:cNvSpPr/>
          <p:nvPr userDrawn="1"/>
        </p:nvSpPr>
        <p:spPr>
          <a:xfrm>
            <a:off x="1831933" y="-92546"/>
            <a:ext cx="7128000" cy="582526"/>
          </a:xfrm>
          <a:custGeom>
            <a:avLst/>
            <a:gdLst>
              <a:gd name="connsiteX0" fmla="*/ 0 w 6785909"/>
              <a:gd name="connsiteY0" fmla="*/ 93289 h 559725"/>
              <a:gd name="connsiteX1" fmla="*/ 93289 w 6785909"/>
              <a:gd name="connsiteY1" fmla="*/ 0 h 559725"/>
              <a:gd name="connsiteX2" fmla="*/ 6692620 w 6785909"/>
              <a:gd name="connsiteY2" fmla="*/ 0 h 559725"/>
              <a:gd name="connsiteX3" fmla="*/ 6785909 w 6785909"/>
              <a:gd name="connsiteY3" fmla="*/ 93289 h 559725"/>
              <a:gd name="connsiteX4" fmla="*/ 6785909 w 6785909"/>
              <a:gd name="connsiteY4" fmla="*/ 466436 h 559725"/>
              <a:gd name="connsiteX5" fmla="*/ 6692620 w 6785909"/>
              <a:gd name="connsiteY5" fmla="*/ 559725 h 559725"/>
              <a:gd name="connsiteX6" fmla="*/ 93289 w 6785909"/>
              <a:gd name="connsiteY6" fmla="*/ 559725 h 559725"/>
              <a:gd name="connsiteX7" fmla="*/ 0 w 6785909"/>
              <a:gd name="connsiteY7" fmla="*/ 466436 h 559725"/>
              <a:gd name="connsiteX8" fmla="*/ 0 w 6785909"/>
              <a:gd name="connsiteY8" fmla="*/ 93289 h 559725"/>
              <a:gd name="connsiteX0" fmla="*/ 0 w 6791194"/>
              <a:gd name="connsiteY0" fmla="*/ 109969 h 576405"/>
              <a:gd name="connsiteX1" fmla="*/ 93289 w 6791194"/>
              <a:gd name="connsiteY1" fmla="*/ 16680 h 576405"/>
              <a:gd name="connsiteX2" fmla="*/ 6692620 w 6791194"/>
              <a:gd name="connsiteY2" fmla="*/ 16680 h 576405"/>
              <a:gd name="connsiteX3" fmla="*/ 6791194 w 6791194"/>
              <a:gd name="connsiteY3" fmla="*/ 25400 h 576405"/>
              <a:gd name="connsiteX4" fmla="*/ 6785909 w 6791194"/>
              <a:gd name="connsiteY4" fmla="*/ 483116 h 576405"/>
              <a:gd name="connsiteX5" fmla="*/ 6692620 w 6791194"/>
              <a:gd name="connsiteY5" fmla="*/ 576405 h 576405"/>
              <a:gd name="connsiteX6" fmla="*/ 93289 w 6791194"/>
              <a:gd name="connsiteY6" fmla="*/ 576405 h 576405"/>
              <a:gd name="connsiteX7" fmla="*/ 0 w 6791194"/>
              <a:gd name="connsiteY7" fmla="*/ 483116 h 576405"/>
              <a:gd name="connsiteX8" fmla="*/ 0 w 6791194"/>
              <a:gd name="connsiteY8" fmla="*/ 109969 h 576405"/>
              <a:gd name="connsiteX0" fmla="*/ 0 w 6791194"/>
              <a:gd name="connsiteY0" fmla="*/ 97464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97464 h 563900"/>
              <a:gd name="connsiteX0" fmla="*/ 0 w 6791194"/>
              <a:gd name="connsiteY0" fmla="*/ 33068 h 565341"/>
              <a:gd name="connsiteX1" fmla="*/ 93289 w 6791194"/>
              <a:gd name="connsiteY1" fmla="*/ 5616 h 565341"/>
              <a:gd name="connsiteX2" fmla="*/ 6692620 w 6791194"/>
              <a:gd name="connsiteY2" fmla="*/ 5616 h 565341"/>
              <a:gd name="connsiteX3" fmla="*/ 6791194 w 6791194"/>
              <a:gd name="connsiteY3" fmla="*/ 36282 h 565341"/>
              <a:gd name="connsiteX4" fmla="*/ 6785909 w 6791194"/>
              <a:gd name="connsiteY4" fmla="*/ 472052 h 565341"/>
              <a:gd name="connsiteX5" fmla="*/ 6692620 w 6791194"/>
              <a:gd name="connsiteY5" fmla="*/ 565341 h 565341"/>
              <a:gd name="connsiteX6" fmla="*/ 93289 w 6791194"/>
              <a:gd name="connsiteY6" fmla="*/ 565341 h 565341"/>
              <a:gd name="connsiteX7" fmla="*/ 0 w 6791194"/>
              <a:gd name="connsiteY7" fmla="*/ 472052 h 565341"/>
              <a:gd name="connsiteX8" fmla="*/ 0 w 6791194"/>
              <a:gd name="connsiteY8" fmla="*/ 33068 h 565341"/>
              <a:gd name="connsiteX0" fmla="*/ 0 w 6791194"/>
              <a:gd name="connsiteY0" fmla="*/ 60888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60888 h 563900"/>
              <a:gd name="connsiteX0" fmla="*/ 0 w 6791194"/>
              <a:gd name="connsiteY0" fmla="*/ 29603 h 569191"/>
              <a:gd name="connsiteX1" fmla="*/ 93289 w 6791194"/>
              <a:gd name="connsiteY1" fmla="*/ 9466 h 569191"/>
              <a:gd name="connsiteX2" fmla="*/ 6692620 w 6791194"/>
              <a:gd name="connsiteY2" fmla="*/ 9466 h 569191"/>
              <a:gd name="connsiteX3" fmla="*/ 6791194 w 6791194"/>
              <a:gd name="connsiteY3" fmla="*/ 40132 h 569191"/>
              <a:gd name="connsiteX4" fmla="*/ 6785909 w 6791194"/>
              <a:gd name="connsiteY4" fmla="*/ 475902 h 569191"/>
              <a:gd name="connsiteX5" fmla="*/ 6692620 w 6791194"/>
              <a:gd name="connsiteY5" fmla="*/ 569191 h 569191"/>
              <a:gd name="connsiteX6" fmla="*/ 93289 w 6791194"/>
              <a:gd name="connsiteY6" fmla="*/ 569191 h 569191"/>
              <a:gd name="connsiteX7" fmla="*/ 0 w 6791194"/>
              <a:gd name="connsiteY7" fmla="*/ 475902 h 569191"/>
              <a:gd name="connsiteX8" fmla="*/ 0 w 6791194"/>
              <a:gd name="connsiteY8" fmla="*/ 29603 h 569191"/>
              <a:gd name="connsiteX0" fmla="*/ 11629 w 6802823"/>
              <a:gd name="connsiteY0" fmla="*/ 29603 h 569191"/>
              <a:gd name="connsiteX1" fmla="*/ 28124 w 6802823"/>
              <a:gd name="connsiteY1" fmla="*/ 9466 h 569191"/>
              <a:gd name="connsiteX2" fmla="*/ 6704249 w 6802823"/>
              <a:gd name="connsiteY2" fmla="*/ 9466 h 569191"/>
              <a:gd name="connsiteX3" fmla="*/ 6802823 w 6802823"/>
              <a:gd name="connsiteY3" fmla="*/ 40132 h 569191"/>
              <a:gd name="connsiteX4" fmla="*/ 6797538 w 6802823"/>
              <a:gd name="connsiteY4" fmla="*/ 475902 h 569191"/>
              <a:gd name="connsiteX5" fmla="*/ 6704249 w 6802823"/>
              <a:gd name="connsiteY5" fmla="*/ 569191 h 569191"/>
              <a:gd name="connsiteX6" fmla="*/ 104918 w 6802823"/>
              <a:gd name="connsiteY6" fmla="*/ 569191 h 569191"/>
              <a:gd name="connsiteX7" fmla="*/ 11629 w 6802823"/>
              <a:gd name="connsiteY7" fmla="*/ 475902 h 569191"/>
              <a:gd name="connsiteX8" fmla="*/ 11629 w 6802823"/>
              <a:gd name="connsiteY8" fmla="*/ 29603 h 56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2823" h="569191">
                <a:moveTo>
                  <a:pt x="11629" y="29603"/>
                </a:moveTo>
                <a:cubicBezTo>
                  <a:pt x="11629" y="-21919"/>
                  <a:pt x="-23398" y="9466"/>
                  <a:pt x="28124" y="9466"/>
                </a:cubicBezTo>
                <a:lnTo>
                  <a:pt x="6704249" y="9466"/>
                </a:lnTo>
                <a:cubicBezTo>
                  <a:pt x="6755771" y="9466"/>
                  <a:pt x="6802823" y="-11390"/>
                  <a:pt x="6802823" y="40132"/>
                </a:cubicBezTo>
                <a:cubicBezTo>
                  <a:pt x="6802823" y="164514"/>
                  <a:pt x="6797538" y="351520"/>
                  <a:pt x="6797538" y="475902"/>
                </a:cubicBezTo>
                <a:cubicBezTo>
                  <a:pt x="6797538" y="527424"/>
                  <a:pt x="6755771" y="569191"/>
                  <a:pt x="6704249" y="569191"/>
                </a:cubicBezTo>
                <a:lnTo>
                  <a:pt x="104918" y="569191"/>
                </a:lnTo>
                <a:cubicBezTo>
                  <a:pt x="53396" y="569191"/>
                  <a:pt x="11629" y="527424"/>
                  <a:pt x="11629" y="475902"/>
                </a:cubicBezTo>
                <a:lnTo>
                  <a:pt x="11629" y="29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 rot="60000" flipH="1">
            <a:off x="2052183" y="-20984"/>
            <a:ext cx="5655759" cy="588421"/>
          </a:xfrm>
          <a:prstGeom prst="round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28"/>
          <p:cNvSpPr/>
          <p:nvPr userDrawn="1"/>
        </p:nvSpPr>
        <p:spPr>
          <a:xfrm rot="21420000">
            <a:off x="7545413" y="-29363"/>
            <a:ext cx="1440000" cy="612000"/>
          </a:xfrm>
          <a:custGeom>
            <a:avLst/>
            <a:gdLst>
              <a:gd name="connsiteX0" fmla="*/ 0 w 1490003"/>
              <a:gd name="connsiteY0" fmla="*/ 93650 h 561890"/>
              <a:gd name="connsiteX1" fmla="*/ 93650 w 1490003"/>
              <a:gd name="connsiteY1" fmla="*/ 0 h 561890"/>
              <a:gd name="connsiteX2" fmla="*/ 1396353 w 1490003"/>
              <a:gd name="connsiteY2" fmla="*/ 0 h 561890"/>
              <a:gd name="connsiteX3" fmla="*/ 1490003 w 1490003"/>
              <a:gd name="connsiteY3" fmla="*/ 93650 h 561890"/>
              <a:gd name="connsiteX4" fmla="*/ 1490003 w 1490003"/>
              <a:gd name="connsiteY4" fmla="*/ 468240 h 561890"/>
              <a:gd name="connsiteX5" fmla="*/ 1396353 w 1490003"/>
              <a:gd name="connsiteY5" fmla="*/ 561890 h 561890"/>
              <a:gd name="connsiteX6" fmla="*/ 93650 w 1490003"/>
              <a:gd name="connsiteY6" fmla="*/ 561890 h 561890"/>
              <a:gd name="connsiteX7" fmla="*/ 0 w 1490003"/>
              <a:gd name="connsiteY7" fmla="*/ 468240 h 561890"/>
              <a:gd name="connsiteX8" fmla="*/ 0 w 1490003"/>
              <a:gd name="connsiteY8" fmla="*/ 93650 h 561890"/>
              <a:gd name="connsiteX0" fmla="*/ 0 w 1586686"/>
              <a:gd name="connsiteY0" fmla="*/ 109345 h 577585"/>
              <a:gd name="connsiteX1" fmla="*/ 93650 w 1586686"/>
              <a:gd name="connsiteY1" fmla="*/ 15695 h 577585"/>
              <a:gd name="connsiteX2" fmla="*/ 1575000 w 1586686"/>
              <a:gd name="connsiteY2" fmla="*/ 0 h 577585"/>
              <a:gd name="connsiteX3" fmla="*/ 1490003 w 1586686"/>
              <a:gd name="connsiteY3" fmla="*/ 109345 h 577585"/>
              <a:gd name="connsiteX4" fmla="*/ 1490003 w 1586686"/>
              <a:gd name="connsiteY4" fmla="*/ 483935 h 577585"/>
              <a:gd name="connsiteX5" fmla="*/ 1396353 w 1586686"/>
              <a:gd name="connsiteY5" fmla="*/ 577585 h 577585"/>
              <a:gd name="connsiteX6" fmla="*/ 93650 w 1586686"/>
              <a:gd name="connsiteY6" fmla="*/ 577585 h 577585"/>
              <a:gd name="connsiteX7" fmla="*/ 0 w 1586686"/>
              <a:gd name="connsiteY7" fmla="*/ 483935 h 577585"/>
              <a:gd name="connsiteX8" fmla="*/ 0 w 1586686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490003 w 1596738"/>
              <a:gd name="connsiteY4" fmla="*/ 483935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527185 w 1596738"/>
              <a:gd name="connsiteY4" fmla="*/ 480968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27185 w 1576464"/>
              <a:gd name="connsiteY4" fmla="*/ 469876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49223 w 1576464"/>
              <a:gd name="connsiteY4" fmla="*/ 471407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64" h="566493">
                <a:moveTo>
                  <a:pt x="0" y="98253"/>
                </a:moveTo>
                <a:cubicBezTo>
                  <a:pt x="0" y="46532"/>
                  <a:pt x="41929" y="4603"/>
                  <a:pt x="93650" y="4603"/>
                </a:cubicBezTo>
                <a:lnTo>
                  <a:pt x="1544224" y="0"/>
                </a:lnTo>
                <a:cubicBezTo>
                  <a:pt x="1595945" y="0"/>
                  <a:pt x="1569914" y="55984"/>
                  <a:pt x="1569914" y="107705"/>
                </a:cubicBezTo>
                <a:lnTo>
                  <a:pt x="1549223" y="471407"/>
                </a:lnTo>
                <a:cubicBezTo>
                  <a:pt x="1549223" y="523128"/>
                  <a:pt x="1448074" y="566493"/>
                  <a:pt x="1396353" y="566493"/>
                </a:cubicBezTo>
                <a:lnTo>
                  <a:pt x="93650" y="566493"/>
                </a:lnTo>
                <a:cubicBezTo>
                  <a:pt x="41929" y="566493"/>
                  <a:pt x="0" y="524564"/>
                  <a:pt x="0" y="472843"/>
                </a:cubicBezTo>
                <a:lnTo>
                  <a:pt x="0" y="98253"/>
                </a:lnTo>
                <a:close/>
              </a:path>
            </a:pathLst>
          </a:cu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/>
          </p:nvPr>
        </p:nvSpPr>
        <p:spPr>
          <a:xfrm>
            <a:off x="395537" y="3435846"/>
            <a:ext cx="8318424" cy="58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small" baseline="0">
                <a:solidFill>
                  <a:srgbClr val="04609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536" y="4029912"/>
            <a:ext cx="8307128" cy="384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500" b="1" kern="1200" dirty="0">
                <a:solidFill>
                  <a:srgbClr val="97BE3D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2699792" y="99477"/>
            <a:ext cx="5666005" cy="3840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defRPr>
            </a:lvl1pPr>
            <a:lvl2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2pPr>
            <a:lvl3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3pPr>
            <a:lvl4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4pPr>
            <a:lvl5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fr-FR" sz="2600" b="1" dirty="0">
                <a:solidFill>
                  <a:schemeClr val="bg1"/>
                </a:solidFill>
                <a:effectLst/>
                <a:latin typeface="Arial Narrow" pitchFamily="34" charset="0"/>
              </a:rPr>
              <a:t>UPF-Diadème</a:t>
            </a:r>
            <a:endParaRPr lang="fr-FR" sz="260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8" y="2229493"/>
            <a:ext cx="299493" cy="239888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79513" y="4704743"/>
            <a:ext cx="6840963" cy="243271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rondir un rectangle avec un coin du même côté 12"/>
          <p:cNvSpPr/>
          <p:nvPr userDrawn="1"/>
        </p:nvSpPr>
        <p:spPr>
          <a:xfrm flipH="1" flipV="1">
            <a:off x="7020476" y="4704744"/>
            <a:ext cx="1931035" cy="405289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40" h="542925">
                <a:moveTo>
                  <a:pt x="155973" y="180974"/>
                </a:moveTo>
                <a:lnTo>
                  <a:pt x="2272451" y="0"/>
                </a:lnTo>
                <a:cubicBezTo>
                  <a:pt x="2322427" y="0"/>
                  <a:pt x="2362940" y="40513"/>
                  <a:pt x="2362940" y="90489"/>
                </a:cubicBezTo>
                <a:lnTo>
                  <a:pt x="2362940" y="542925"/>
                </a:lnTo>
                <a:lnTo>
                  <a:pt x="2362940" y="542925"/>
                </a:lnTo>
                <a:lnTo>
                  <a:pt x="740" y="542925"/>
                </a:lnTo>
                <a:lnTo>
                  <a:pt x="740" y="542925"/>
                </a:lnTo>
                <a:cubicBezTo>
                  <a:pt x="740" y="392113"/>
                  <a:pt x="0" y="448503"/>
                  <a:pt x="0" y="297691"/>
                </a:cubicBezTo>
                <a:cubicBezTo>
                  <a:pt x="12490" y="187564"/>
                  <a:pt x="114231" y="189325"/>
                  <a:pt x="155973" y="1809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2" name="Arrondir un rectangle avec un coin du même côté 12"/>
          <p:cNvSpPr/>
          <p:nvPr userDrawn="1"/>
        </p:nvSpPr>
        <p:spPr>
          <a:xfrm flipH="1" flipV="1">
            <a:off x="8108138" y="4704743"/>
            <a:ext cx="856351" cy="326183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651325 w 2362940"/>
              <a:gd name="connsiteY6" fmla="*/ 542925 h 542925"/>
              <a:gd name="connsiteX7" fmla="*/ 740 w 2362940"/>
              <a:gd name="connsiteY7" fmla="*/ 542925 h 542925"/>
              <a:gd name="connsiteX8" fmla="*/ 740 w 2362940"/>
              <a:gd name="connsiteY8" fmla="*/ 542925 h 542925"/>
              <a:gd name="connsiteX9" fmla="*/ 0 w 2362940"/>
              <a:gd name="connsiteY9" fmla="*/ 297691 h 542925"/>
              <a:gd name="connsiteX10" fmla="*/ 155973 w 2362940"/>
              <a:gd name="connsiteY10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651325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651325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272455"/>
              <a:gd name="connsiteY0" fmla="*/ 180974 h 542925"/>
              <a:gd name="connsiteX1" fmla="*/ 634708 w 2272455"/>
              <a:gd name="connsiteY1" fmla="*/ 142700 h 542925"/>
              <a:gd name="connsiteX2" fmla="*/ 2272451 w 2272455"/>
              <a:gd name="connsiteY2" fmla="*/ 0 h 542925"/>
              <a:gd name="connsiteX3" fmla="*/ 651325 w 2272455"/>
              <a:gd name="connsiteY3" fmla="*/ 542925 h 542925"/>
              <a:gd name="connsiteX4" fmla="*/ 740 w 2272455"/>
              <a:gd name="connsiteY4" fmla="*/ 542925 h 542925"/>
              <a:gd name="connsiteX5" fmla="*/ 740 w 2272455"/>
              <a:gd name="connsiteY5" fmla="*/ 542925 h 542925"/>
              <a:gd name="connsiteX6" fmla="*/ 0 w 2272455"/>
              <a:gd name="connsiteY6" fmla="*/ 297691 h 542925"/>
              <a:gd name="connsiteX7" fmla="*/ 155973 w 2272455"/>
              <a:gd name="connsiteY7" fmla="*/ 180974 h 542925"/>
              <a:gd name="connsiteX0" fmla="*/ 155973 w 2272459"/>
              <a:gd name="connsiteY0" fmla="*/ 180974 h 542925"/>
              <a:gd name="connsiteX1" fmla="*/ 634708 w 2272459"/>
              <a:gd name="connsiteY1" fmla="*/ 142700 h 542925"/>
              <a:gd name="connsiteX2" fmla="*/ 2272455 w 2272459"/>
              <a:gd name="connsiteY2" fmla="*/ 0 h 542925"/>
              <a:gd name="connsiteX3" fmla="*/ 651325 w 2272459"/>
              <a:gd name="connsiteY3" fmla="*/ 542925 h 542925"/>
              <a:gd name="connsiteX4" fmla="*/ 740 w 2272459"/>
              <a:gd name="connsiteY4" fmla="*/ 542925 h 542925"/>
              <a:gd name="connsiteX5" fmla="*/ 740 w 2272459"/>
              <a:gd name="connsiteY5" fmla="*/ 542925 h 542925"/>
              <a:gd name="connsiteX6" fmla="*/ 0 w 2272459"/>
              <a:gd name="connsiteY6" fmla="*/ 297691 h 542925"/>
              <a:gd name="connsiteX7" fmla="*/ 155973 w 2272459"/>
              <a:gd name="connsiteY7" fmla="*/ 180974 h 542925"/>
              <a:gd name="connsiteX0" fmla="*/ 155973 w 651325"/>
              <a:gd name="connsiteY0" fmla="*/ 38274 h 400225"/>
              <a:gd name="connsiteX1" fmla="*/ 634708 w 651325"/>
              <a:gd name="connsiteY1" fmla="*/ 0 h 400225"/>
              <a:gd name="connsiteX2" fmla="*/ 651325 w 651325"/>
              <a:gd name="connsiteY2" fmla="*/ 400225 h 400225"/>
              <a:gd name="connsiteX3" fmla="*/ 740 w 651325"/>
              <a:gd name="connsiteY3" fmla="*/ 400225 h 400225"/>
              <a:gd name="connsiteX4" fmla="*/ 740 w 651325"/>
              <a:gd name="connsiteY4" fmla="*/ 400225 h 400225"/>
              <a:gd name="connsiteX5" fmla="*/ 0 w 651325"/>
              <a:gd name="connsiteY5" fmla="*/ 154991 h 400225"/>
              <a:gd name="connsiteX6" fmla="*/ 155973 w 651325"/>
              <a:gd name="connsiteY6" fmla="*/ 38274 h 400225"/>
              <a:gd name="connsiteX0" fmla="*/ 155973 w 1037820"/>
              <a:gd name="connsiteY0" fmla="*/ 38274 h 400225"/>
              <a:gd name="connsiteX1" fmla="*/ 634708 w 1037820"/>
              <a:gd name="connsiteY1" fmla="*/ 0 h 400225"/>
              <a:gd name="connsiteX2" fmla="*/ 1037819 w 1037820"/>
              <a:gd name="connsiteY2" fmla="*/ 400225 h 400225"/>
              <a:gd name="connsiteX3" fmla="*/ 740 w 1037820"/>
              <a:gd name="connsiteY3" fmla="*/ 400225 h 400225"/>
              <a:gd name="connsiteX4" fmla="*/ 740 w 1037820"/>
              <a:gd name="connsiteY4" fmla="*/ 400225 h 400225"/>
              <a:gd name="connsiteX5" fmla="*/ 0 w 1037820"/>
              <a:gd name="connsiteY5" fmla="*/ 154991 h 400225"/>
              <a:gd name="connsiteX6" fmla="*/ 155973 w 1037820"/>
              <a:gd name="connsiteY6" fmla="*/ 38274 h 400225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820" h="433289">
                <a:moveTo>
                  <a:pt x="155973" y="71338"/>
                </a:moveTo>
                <a:lnTo>
                  <a:pt x="1037820" y="0"/>
                </a:lnTo>
                <a:cubicBezTo>
                  <a:pt x="1037820" y="144430"/>
                  <a:pt x="1037819" y="288859"/>
                  <a:pt x="1037819" y="433289"/>
                </a:cubicBezTo>
                <a:lnTo>
                  <a:pt x="740" y="433289"/>
                </a:lnTo>
                <a:lnTo>
                  <a:pt x="740" y="433289"/>
                </a:lnTo>
                <a:cubicBezTo>
                  <a:pt x="740" y="282477"/>
                  <a:pt x="0" y="338867"/>
                  <a:pt x="0" y="188055"/>
                </a:cubicBezTo>
                <a:cubicBezTo>
                  <a:pt x="12490" y="77928"/>
                  <a:pt x="114231" y="79689"/>
                  <a:pt x="155973" y="71338"/>
                </a:cubicBezTo>
                <a:close/>
              </a:path>
            </a:pathLst>
          </a:custGeom>
          <a:solidFill>
            <a:srgbClr val="7F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8100794" y="4704744"/>
            <a:ext cx="863694" cy="26547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STS</a:t>
            </a:r>
          </a:p>
        </p:txBody>
      </p:sp>
      <p:sp>
        <p:nvSpPr>
          <p:cNvPr id="47" name="Espace réservé de la date 3"/>
          <p:cNvSpPr>
            <a:spLocks noGrp="1"/>
          </p:cNvSpPr>
          <p:nvPr userDrawn="1">
            <p:ph type="dt" sz="half" idx="10"/>
          </p:nvPr>
        </p:nvSpPr>
        <p:spPr>
          <a:xfrm>
            <a:off x="7020273" y="4703404"/>
            <a:ext cx="1074685" cy="264355"/>
          </a:xfrm>
        </p:spPr>
        <p:txBody>
          <a:bodyPr/>
          <a:lstStyle>
            <a:lvl1pPr algn="ctr">
              <a:defRPr sz="1000" b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331FDB06-A6A4-4C25-86B0-27FDEFDCFE53}" type="datetime1">
              <a:rPr lang="fr-FR" smtClean="0"/>
              <a:pPr/>
              <a:t>07/02/2021</a:t>
            </a:fld>
            <a:endParaRPr lang="fr-FR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27791" y="4659982"/>
            <a:ext cx="63730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Marina DEMOY-SCHNEIDER – Vice Présidente de la CFVU</a:t>
            </a:r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-27003"/>
            <a:ext cx="1751114" cy="11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103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046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77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311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38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10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403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459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909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9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1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60" y="0"/>
            <a:ext cx="9143640" cy="44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79512" y="3068247"/>
            <a:ext cx="8784976" cy="163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6"/>
          <p:cNvSpPr/>
          <p:nvPr userDrawn="1"/>
        </p:nvSpPr>
        <p:spPr>
          <a:xfrm>
            <a:off x="1831933" y="-92546"/>
            <a:ext cx="7128000" cy="582526"/>
          </a:xfrm>
          <a:custGeom>
            <a:avLst/>
            <a:gdLst>
              <a:gd name="connsiteX0" fmla="*/ 0 w 6785909"/>
              <a:gd name="connsiteY0" fmla="*/ 93289 h 559725"/>
              <a:gd name="connsiteX1" fmla="*/ 93289 w 6785909"/>
              <a:gd name="connsiteY1" fmla="*/ 0 h 559725"/>
              <a:gd name="connsiteX2" fmla="*/ 6692620 w 6785909"/>
              <a:gd name="connsiteY2" fmla="*/ 0 h 559725"/>
              <a:gd name="connsiteX3" fmla="*/ 6785909 w 6785909"/>
              <a:gd name="connsiteY3" fmla="*/ 93289 h 559725"/>
              <a:gd name="connsiteX4" fmla="*/ 6785909 w 6785909"/>
              <a:gd name="connsiteY4" fmla="*/ 466436 h 559725"/>
              <a:gd name="connsiteX5" fmla="*/ 6692620 w 6785909"/>
              <a:gd name="connsiteY5" fmla="*/ 559725 h 559725"/>
              <a:gd name="connsiteX6" fmla="*/ 93289 w 6785909"/>
              <a:gd name="connsiteY6" fmla="*/ 559725 h 559725"/>
              <a:gd name="connsiteX7" fmla="*/ 0 w 6785909"/>
              <a:gd name="connsiteY7" fmla="*/ 466436 h 559725"/>
              <a:gd name="connsiteX8" fmla="*/ 0 w 6785909"/>
              <a:gd name="connsiteY8" fmla="*/ 93289 h 559725"/>
              <a:gd name="connsiteX0" fmla="*/ 0 w 6791194"/>
              <a:gd name="connsiteY0" fmla="*/ 109969 h 576405"/>
              <a:gd name="connsiteX1" fmla="*/ 93289 w 6791194"/>
              <a:gd name="connsiteY1" fmla="*/ 16680 h 576405"/>
              <a:gd name="connsiteX2" fmla="*/ 6692620 w 6791194"/>
              <a:gd name="connsiteY2" fmla="*/ 16680 h 576405"/>
              <a:gd name="connsiteX3" fmla="*/ 6791194 w 6791194"/>
              <a:gd name="connsiteY3" fmla="*/ 25400 h 576405"/>
              <a:gd name="connsiteX4" fmla="*/ 6785909 w 6791194"/>
              <a:gd name="connsiteY4" fmla="*/ 483116 h 576405"/>
              <a:gd name="connsiteX5" fmla="*/ 6692620 w 6791194"/>
              <a:gd name="connsiteY5" fmla="*/ 576405 h 576405"/>
              <a:gd name="connsiteX6" fmla="*/ 93289 w 6791194"/>
              <a:gd name="connsiteY6" fmla="*/ 576405 h 576405"/>
              <a:gd name="connsiteX7" fmla="*/ 0 w 6791194"/>
              <a:gd name="connsiteY7" fmla="*/ 483116 h 576405"/>
              <a:gd name="connsiteX8" fmla="*/ 0 w 6791194"/>
              <a:gd name="connsiteY8" fmla="*/ 109969 h 576405"/>
              <a:gd name="connsiteX0" fmla="*/ 0 w 6791194"/>
              <a:gd name="connsiteY0" fmla="*/ 97464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97464 h 563900"/>
              <a:gd name="connsiteX0" fmla="*/ 0 w 6791194"/>
              <a:gd name="connsiteY0" fmla="*/ 33068 h 565341"/>
              <a:gd name="connsiteX1" fmla="*/ 93289 w 6791194"/>
              <a:gd name="connsiteY1" fmla="*/ 5616 h 565341"/>
              <a:gd name="connsiteX2" fmla="*/ 6692620 w 6791194"/>
              <a:gd name="connsiteY2" fmla="*/ 5616 h 565341"/>
              <a:gd name="connsiteX3" fmla="*/ 6791194 w 6791194"/>
              <a:gd name="connsiteY3" fmla="*/ 36282 h 565341"/>
              <a:gd name="connsiteX4" fmla="*/ 6785909 w 6791194"/>
              <a:gd name="connsiteY4" fmla="*/ 472052 h 565341"/>
              <a:gd name="connsiteX5" fmla="*/ 6692620 w 6791194"/>
              <a:gd name="connsiteY5" fmla="*/ 565341 h 565341"/>
              <a:gd name="connsiteX6" fmla="*/ 93289 w 6791194"/>
              <a:gd name="connsiteY6" fmla="*/ 565341 h 565341"/>
              <a:gd name="connsiteX7" fmla="*/ 0 w 6791194"/>
              <a:gd name="connsiteY7" fmla="*/ 472052 h 565341"/>
              <a:gd name="connsiteX8" fmla="*/ 0 w 6791194"/>
              <a:gd name="connsiteY8" fmla="*/ 33068 h 565341"/>
              <a:gd name="connsiteX0" fmla="*/ 0 w 6791194"/>
              <a:gd name="connsiteY0" fmla="*/ 60888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60888 h 563900"/>
              <a:gd name="connsiteX0" fmla="*/ 0 w 6791194"/>
              <a:gd name="connsiteY0" fmla="*/ 29603 h 569191"/>
              <a:gd name="connsiteX1" fmla="*/ 93289 w 6791194"/>
              <a:gd name="connsiteY1" fmla="*/ 9466 h 569191"/>
              <a:gd name="connsiteX2" fmla="*/ 6692620 w 6791194"/>
              <a:gd name="connsiteY2" fmla="*/ 9466 h 569191"/>
              <a:gd name="connsiteX3" fmla="*/ 6791194 w 6791194"/>
              <a:gd name="connsiteY3" fmla="*/ 40132 h 569191"/>
              <a:gd name="connsiteX4" fmla="*/ 6785909 w 6791194"/>
              <a:gd name="connsiteY4" fmla="*/ 475902 h 569191"/>
              <a:gd name="connsiteX5" fmla="*/ 6692620 w 6791194"/>
              <a:gd name="connsiteY5" fmla="*/ 569191 h 569191"/>
              <a:gd name="connsiteX6" fmla="*/ 93289 w 6791194"/>
              <a:gd name="connsiteY6" fmla="*/ 569191 h 569191"/>
              <a:gd name="connsiteX7" fmla="*/ 0 w 6791194"/>
              <a:gd name="connsiteY7" fmla="*/ 475902 h 569191"/>
              <a:gd name="connsiteX8" fmla="*/ 0 w 6791194"/>
              <a:gd name="connsiteY8" fmla="*/ 29603 h 569191"/>
              <a:gd name="connsiteX0" fmla="*/ 11629 w 6802823"/>
              <a:gd name="connsiteY0" fmla="*/ 29603 h 569191"/>
              <a:gd name="connsiteX1" fmla="*/ 28124 w 6802823"/>
              <a:gd name="connsiteY1" fmla="*/ 9466 h 569191"/>
              <a:gd name="connsiteX2" fmla="*/ 6704249 w 6802823"/>
              <a:gd name="connsiteY2" fmla="*/ 9466 h 569191"/>
              <a:gd name="connsiteX3" fmla="*/ 6802823 w 6802823"/>
              <a:gd name="connsiteY3" fmla="*/ 40132 h 569191"/>
              <a:gd name="connsiteX4" fmla="*/ 6797538 w 6802823"/>
              <a:gd name="connsiteY4" fmla="*/ 475902 h 569191"/>
              <a:gd name="connsiteX5" fmla="*/ 6704249 w 6802823"/>
              <a:gd name="connsiteY5" fmla="*/ 569191 h 569191"/>
              <a:gd name="connsiteX6" fmla="*/ 104918 w 6802823"/>
              <a:gd name="connsiteY6" fmla="*/ 569191 h 569191"/>
              <a:gd name="connsiteX7" fmla="*/ 11629 w 6802823"/>
              <a:gd name="connsiteY7" fmla="*/ 475902 h 569191"/>
              <a:gd name="connsiteX8" fmla="*/ 11629 w 6802823"/>
              <a:gd name="connsiteY8" fmla="*/ 29603 h 56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2823" h="569191">
                <a:moveTo>
                  <a:pt x="11629" y="29603"/>
                </a:moveTo>
                <a:cubicBezTo>
                  <a:pt x="11629" y="-21919"/>
                  <a:pt x="-23398" y="9466"/>
                  <a:pt x="28124" y="9466"/>
                </a:cubicBezTo>
                <a:lnTo>
                  <a:pt x="6704249" y="9466"/>
                </a:lnTo>
                <a:cubicBezTo>
                  <a:pt x="6755771" y="9466"/>
                  <a:pt x="6802823" y="-11390"/>
                  <a:pt x="6802823" y="40132"/>
                </a:cubicBezTo>
                <a:cubicBezTo>
                  <a:pt x="6802823" y="164514"/>
                  <a:pt x="6797538" y="351520"/>
                  <a:pt x="6797538" y="475902"/>
                </a:cubicBezTo>
                <a:cubicBezTo>
                  <a:pt x="6797538" y="527424"/>
                  <a:pt x="6755771" y="569191"/>
                  <a:pt x="6704249" y="569191"/>
                </a:cubicBezTo>
                <a:lnTo>
                  <a:pt x="104918" y="569191"/>
                </a:lnTo>
                <a:cubicBezTo>
                  <a:pt x="53396" y="569191"/>
                  <a:pt x="11629" y="527424"/>
                  <a:pt x="11629" y="475902"/>
                </a:cubicBezTo>
                <a:lnTo>
                  <a:pt x="11629" y="29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 rot="60000" flipH="1">
            <a:off x="2052183" y="-20984"/>
            <a:ext cx="5655759" cy="58842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28"/>
          <p:cNvSpPr/>
          <p:nvPr userDrawn="1"/>
        </p:nvSpPr>
        <p:spPr>
          <a:xfrm rot="21420000">
            <a:off x="7545413" y="-29363"/>
            <a:ext cx="1440000" cy="612000"/>
          </a:xfrm>
          <a:custGeom>
            <a:avLst/>
            <a:gdLst>
              <a:gd name="connsiteX0" fmla="*/ 0 w 1490003"/>
              <a:gd name="connsiteY0" fmla="*/ 93650 h 561890"/>
              <a:gd name="connsiteX1" fmla="*/ 93650 w 1490003"/>
              <a:gd name="connsiteY1" fmla="*/ 0 h 561890"/>
              <a:gd name="connsiteX2" fmla="*/ 1396353 w 1490003"/>
              <a:gd name="connsiteY2" fmla="*/ 0 h 561890"/>
              <a:gd name="connsiteX3" fmla="*/ 1490003 w 1490003"/>
              <a:gd name="connsiteY3" fmla="*/ 93650 h 561890"/>
              <a:gd name="connsiteX4" fmla="*/ 1490003 w 1490003"/>
              <a:gd name="connsiteY4" fmla="*/ 468240 h 561890"/>
              <a:gd name="connsiteX5" fmla="*/ 1396353 w 1490003"/>
              <a:gd name="connsiteY5" fmla="*/ 561890 h 561890"/>
              <a:gd name="connsiteX6" fmla="*/ 93650 w 1490003"/>
              <a:gd name="connsiteY6" fmla="*/ 561890 h 561890"/>
              <a:gd name="connsiteX7" fmla="*/ 0 w 1490003"/>
              <a:gd name="connsiteY7" fmla="*/ 468240 h 561890"/>
              <a:gd name="connsiteX8" fmla="*/ 0 w 1490003"/>
              <a:gd name="connsiteY8" fmla="*/ 93650 h 561890"/>
              <a:gd name="connsiteX0" fmla="*/ 0 w 1586686"/>
              <a:gd name="connsiteY0" fmla="*/ 109345 h 577585"/>
              <a:gd name="connsiteX1" fmla="*/ 93650 w 1586686"/>
              <a:gd name="connsiteY1" fmla="*/ 15695 h 577585"/>
              <a:gd name="connsiteX2" fmla="*/ 1575000 w 1586686"/>
              <a:gd name="connsiteY2" fmla="*/ 0 h 577585"/>
              <a:gd name="connsiteX3" fmla="*/ 1490003 w 1586686"/>
              <a:gd name="connsiteY3" fmla="*/ 109345 h 577585"/>
              <a:gd name="connsiteX4" fmla="*/ 1490003 w 1586686"/>
              <a:gd name="connsiteY4" fmla="*/ 483935 h 577585"/>
              <a:gd name="connsiteX5" fmla="*/ 1396353 w 1586686"/>
              <a:gd name="connsiteY5" fmla="*/ 577585 h 577585"/>
              <a:gd name="connsiteX6" fmla="*/ 93650 w 1586686"/>
              <a:gd name="connsiteY6" fmla="*/ 577585 h 577585"/>
              <a:gd name="connsiteX7" fmla="*/ 0 w 1586686"/>
              <a:gd name="connsiteY7" fmla="*/ 483935 h 577585"/>
              <a:gd name="connsiteX8" fmla="*/ 0 w 1586686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490003 w 1596738"/>
              <a:gd name="connsiteY4" fmla="*/ 483935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527185 w 1596738"/>
              <a:gd name="connsiteY4" fmla="*/ 480968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27185 w 1576464"/>
              <a:gd name="connsiteY4" fmla="*/ 469876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49223 w 1576464"/>
              <a:gd name="connsiteY4" fmla="*/ 471407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64" h="566493">
                <a:moveTo>
                  <a:pt x="0" y="98253"/>
                </a:moveTo>
                <a:cubicBezTo>
                  <a:pt x="0" y="46532"/>
                  <a:pt x="41929" y="4603"/>
                  <a:pt x="93650" y="4603"/>
                </a:cubicBezTo>
                <a:lnTo>
                  <a:pt x="1544224" y="0"/>
                </a:lnTo>
                <a:cubicBezTo>
                  <a:pt x="1595945" y="0"/>
                  <a:pt x="1569914" y="55984"/>
                  <a:pt x="1569914" y="107705"/>
                </a:cubicBezTo>
                <a:lnTo>
                  <a:pt x="1549223" y="471407"/>
                </a:lnTo>
                <a:cubicBezTo>
                  <a:pt x="1549223" y="523128"/>
                  <a:pt x="1448074" y="566493"/>
                  <a:pt x="1396353" y="566493"/>
                </a:cubicBezTo>
                <a:lnTo>
                  <a:pt x="93650" y="566493"/>
                </a:lnTo>
                <a:cubicBezTo>
                  <a:pt x="41929" y="566493"/>
                  <a:pt x="0" y="524564"/>
                  <a:pt x="0" y="472843"/>
                </a:cubicBezTo>
                <a:lnTo>
                  <a:pt x="0" y="982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/>
          </p:nvPr>
        </p:nvSpPr>
        <p:spPr>
          <a:xfrm>
            <a:off x="395537" y="3435846"/>
            <a:ext cx="8318424" cy="58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small" baseline="0">
                <a:solidFill>
                  <a:srgbClr val="04609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536" y="4029912"/>
            <a:ext cx="8307128" cy="384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500" b="1" kern="1200" dirty="0">
                <a:solidFill>
                  <a:srgbClr val="97BE3D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2699792" y="99477"/>
            <a:ext cx="5666005" cy="3840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defRPr>
            </a:lvl1pPr>
            <a:lvl2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2pPr>
            <a:lvl3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3pPr>
            <a:lvl4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4pPr>
            <a:lvl5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fr-FR" sz="2600" b="1" dirty="0">
                <a:solidFill>
                  <a:schemeClr val="bg1"/>
                </a:solidFill>
                <a:effectLst/>
                <a:latin typeface="Arial Narrow" pitchFamily="34" charset="0"/>
              </a:rPr>
              <a:t>UPF-Diadème</a:t>
            </a:r>
            <a:endParaRPr lang="fr-FR" sz="260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8" y="2229493"/>
            <a:ext cx="299493" cy="239888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79513" y="4704743"/>
            <a:ext cx="6840963" cy="243271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rondir un rectangle avec un coin du même côté 12"/>
          <p:cNvSpPr/>
          <p:nvPr userDrawn="1"/>
        </p:nvSpPr>
        <p:spPr>
          <a:xfrm flipH="1" flipV="1">
            <a:off x="7020476" y="4704744"/>
            <a:ext cx="1931035" cy="405289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40" h="542925">
                <a:moveTo>
                  <a:pt x="155973" y="180974"/>
                </a:moveTo>
                <a:lnTo>
                  <a:pt x="2272451" y="0"/>
                </a:lnTo>
                <a:cubicBezTo>
                  <a:pt x="2322427" y="0"/>
                  <a:pt x="2362940" y="40513"/>
                  <a:pt x="2362940" y="90489"/>
                </a:cubicBezTo>
                <a:lnTo>
                  <a:pt x="2362940" y="542925"/>
                </a:lnTo>
                <a:lnTo>
                  <a:pt x="2362940" y="542925"/>
                </a:lnTo>
                <a:lnTo>
                  <a:pt x="740" y="542925"/>
                </a:lnTo>
                <a:lnTo>
                  <a:pt x="740" y="542925"/>
                </a:lnTo>
                <a:cubicBezTo>
                  <a:pt x="740" y="392113"/>
                  <a:pt x="0" y="448503"/>
                  <a:pt x="0" y="297691"/>
                </a:cubicBezTo>
                <a:cubicBezTo>
                  <a:pt x="12490" y="187564"/>
                  <a:pt x="114231" y="189325"/>
                  <a:pt x="155973" y="1809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2" name="Arrondir un rectangle avec un coin du même côté 12"/>
          <p:cNvSpPr/>
          <p:nvPr userDrawn="1"/>
        </p:nvSpPr>
        <p:spPr>
          <a:xfrm flipH="1" flipV="1">
            <a:off x="8108138" y="4704743"/>
            <a:ext cx="856351" cy="326183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651325 w 2362940"/>
              <a:gd name="connsiteY6" fmla="*/ 542925 h 542925"/>
              <a:gd name="connsiteX7" fmla="*/ 740 w 2362940"/>
              <a:gd name="connsiteY7" fmla="*/ 542925 h 542925"/>
              <a:gd name="connsiteX8" fmla="*/ 740 w 2362940"/>
              <a:gd name="connsiteY8" fmla="*/ 542925 h 542925"/>
              <a:gd name="connsiteX9" fmla="*/ 0 w 2362940"/>
              <a:gd name="connsiteY9" fmla="*/ 297691 h 542925"/>
              <a:gd name="connsiteX10" fmla="*/ 155973 w 2362940"/>
              <a:gd name="connsiteY10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651325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651325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272455"/>
              <a:gd name="connsiteY0" fmla="*/ 180974 h 542925"/>
              <a:gd name="connsiteX1" fmla="*/ 634708 w 2272455"/>
              <a:gd name="connsiteY1" fmla="*/ 142700 h 542925"/>
              <a:gd name="connsiteX2" fmla="*/ 2272451 w 2272455"/>
              <a:gd name="connsiteY2" fmla="*/ 0 h 542925"/>
              <a:gd name="connsiteX3" fmla="*/ 651325 w 2272455"/>
              <a:gd name="connsiteY3" fmla="*/ 542925 h 542925"/>
              <a:gd name="connsiteX4" fmla="*/ 740 w 2272455"/>
              <a:gd name="connsiteY4" fmla="*/ 542925 h 542925"/>
              <a:gd name="connsiteX5" fmla="*/ 740 w 2272455"/>
              <a:gd name="connsiteY5" fmla="*/ 542925 h 542925"/>
              <a:gd name="connsiteX6" fmla="*/ 0 w 2272455"/>
              <a:gd name="connsiteY6" fmla="*/ 297691 h 542925"/>
              <a:gd name="connsiteX7" fmla="*/ 155973 w 2272455"/>
              <a:gd name="connsiteY7" fmla="*/ 180974 h 542925"/>
              <a:gd name="connsiteX0" fmla="*/ 155973 w 2272459"/>
              <a:gd name="connsiteY0" fmla="*/ 180974 h 542925"/>
              <a:gd name="connsiteX1" fmla="*/ 634708 w 2272459"/>
              <a:gd name="connsiteY1" fmla="*/ 142700 h 542925"/>
              <a:gd name="connsiteX2" fmla="*/ 2272455 w 2272459"/>
              <a:gd name="connsiteY2" fmla="*/ 0 h 542925"/>
              <a:gd name="connsiteX3" fmla="*/ 651325 w 2272459"/>
              <a:gd name="connsiteY3" fmla="*/ 542925 h 542925"/>
              <a:gd name="connsiteX4" fmla="*/ 740 w 2272459"/>
              <a:gd name="connsiteY4" fmla="*/ 542925 h 542925"/>
              <a:gd name="connsiteX5" fmla="*/ 740 w 2272459"/>
              <a:gd name="connsiteY5" fmla="*/ 542925 h 542925"/>
              <a:gd name="connsiteX6" fmla="*/ 0 w 2272459"/>
              <a:gd name="connsiteY6" fmla="*/ 297691 h 542925"/>
              <a:gd name="connsiteX7" fmla="*/ 155973 w 2272459"/>
              <a:gd name="connsiteY7" fmla="*/ 180974 h 542925"/>
              <a:gd name="connsiteX0" fmla="*/ 155973 w 651325"/>
              <a:gd name="connsiteY0" fmla="*/ 38274 h 400225"/>
              <a:gd name="connsiteX1" fmla="*/ 634708 w 651325"/>
              <a:gd name="connsiteY1" fmla="*/ 0 h 400225"/>
              <a:gd name="connsiteX2" fmla="*/ 651325 w 651325"/>
              <a:gd name="connsiteY2" fmla="*/ 400225 h 400225"/>
              <a:gd name="connsiteX3" fmla="*/ 740 w 651325"/>
              <a:gd name="connsiteY3" fmla="*/ 400225 h 400225"/>
              <a:gd name="connsiteX4" fmla="*/ 740 w 651325"/>
              <a:gd name="connsiteY4" fmla="*/ 400225 h 400225"/>
              <a:gd name="connsiteX5" fmla="*/ 0 w 651325"/>
              <a:gd name="connsiteY5" fmla="*/ 154991 h 400225"/>
              <a:gd name="connsiteX6" fmla="*/ 155973 w 651325"/>
              <a:gd name="connsiteY6" fmla="*/ 38274 h 400225"/>
              <a:gd name="connsiteX0" fmla="*/ 155973 w 1037820"/>
              <a:gd name="connsiteY0" fmla="*/ 38274 h 400225"/>
              <a:gd name="connsiteX1" fmla="*/ 634708 w 1037820"/>
              <a:gd name="connsiteY1" fmla="*/ 0 h 400225"/>
              <a:gd name="connsiteX2" fmla="*/ 1037819 w 1037820"/>
              <a:gd name="connsiteY2" fmla="*/ 400225 h 400225"/>
              <a:gd name="connsiteX3" fmla="*/ 740 w 1037820"/>
              <a:gd name="connsiteY3" fmla="*/ 400225 h 400225"/>
              <a:gd name="connsiteX4" fmla="*/ 740 w 1037820"/>
              <a:gd name="connsiteY4" fmla="*/ 400225 h 400225"/>
              <a:gd name="connsiteX5" fmla="*/ 0 w 1037820"/>
              <a:gd name="connsiteY5" fmla="*/ 154991 h 400225"/>
              <a:gd name="connsiteX6" fmla="*/ 155973 w 1037820"/>
              <a:gd name="connsiteY6" fmla="*/ 38274 h 400225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820" h="433289">
                <a:moveTo>
                  <a:pt x="155973" y="71338"/>
                </a:moveTo>
                <a:lnTo>
                  <a:pt x="1037820" y="0"/>
                </a:lnTo>
                <a:cubicBezTo>
                  <a:pt x="1037820" y="144430"/>
                  <a:pt x="1037819" y="288859"/>
                  <a:pt x="1037819" y="433289"/>
                </a:cubicBezTo>
                <a:lnTo>
                  <a:pt x="740" y="433289"/>
                </a:lnTo>
                <a:lnTo>
                  <a:pt x="740" y="433289"/>
                </a:lnTo>
                <a:cubicBezTo>
                  <a:pt x="740" y="282477"/>
                  <a:pt x="0" y="338867"/>
                  <a:pt x="0" y="188055"/>
                </a:cubicBezTo>
                <a:cubicBezTo>
                  <a:pt x="12490" y="77928"/>
                  <a:pt x="114231" y="79689"/>
                  <a:pt x="155973" y="71338"/>
                </a:cubicBezTo>
                <a:close/>
              </a:path>
            </a:pathLst>
          </a:custGeom>
          <a:solidFill>
            <a:srgbClr val="7F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27791" y="4659982"/>
            <a:ext cx="63730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hlinkClick r:id="rId4"/>
              </a:rPr>
              <a:t>www.upf.pf</a:t>
            </a: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lycee2pirae.com</a:t>
            </a:r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-27003"/>
            <a:ext cx="1751114" cy="1100847"/>
          </a:xfrm>
          <a:prstGeom prst="rect">
            <a:avLst/>
          </a:prstGeom>
        </p:spPr>
      </p:pic>
      <p:pic>
        <p:nvPicPr>
          <p:cNvPr id="19" name="Google Shape;35;p1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55390" y="-66626"/>
            <a:ext cx="2950920" cy="131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7;p1"/>
          <p:cNvSpPr/>
          <p:nvPr userDrawn="1"/>
        </p:nvSpPr>
        <p:spPr>
          <a:xfrm>
            <a:off x="1013083" y="2209399"/>
            <a:ext cx="35655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université de la Polynésie française !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8;p1"/>
          <p:cNvSpPr/>
          <p:nvPr userDrawn="1"/>
        </p:nvSpPr>
        <p:spPr>
          <a:xfrm>
            <a:off x="4211960" y="1615417"/>
            <a:ext cx="18942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Maeva ‘e ‘</a:t>
            </a:r>
            <a:r>
              <a:rPr lang="fr-FR" sz="1800" b="1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ia</a:t>
            </a: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fr-FR" sz="1800" b="1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ora</a:t>
            </a: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na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9;p1"/>
          <p:cNvSpPr/>
          <p:nvPr userDrawn="1"/>
        </p:nvSpPr>
        <p:spPr>
          <a:xfrm>
            <a:off x="6120402" y="2187695"/>
            <a:ext cx="16857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lycée Diadème !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8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592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1;p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160" y="0"/>
            <a:ext cx="9143640" cy="4407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79512" y="3068247"/>
            <a:ext cx="8784976" cy="163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6"/>
          <p:cNvSpPr/>
          <p:nvPr userDrawn="1"/>
        </p:nvSpPr>
        <p:spPr>
          <a:xfrm>
            <a:off x="1831933" y="-92546"/>
            <a:ext cx="7128000" cy="582526"/>
          </a:xfrm>
          <a:custGeom>
            <a:avLst/>
            <a:gdLst>
              <a:gd name="connsiteX0" fmla="*/ 0 w 6785909"/>
              <a:gd name="connsiteY0" fmla="*/ 93289 h 559725"/>
              <a:gd name="connsiteX1" fmla="*/ 93289 w 6785909"/>
              <a:gd name="connsiteY1" fmla="*/ 0 h 559725"/>
              <a:gd name="connsiteX2" fmla="*/ 6692620 w 6785909"/>
              <a:gd name="connsiteY2" fmla="*/ 0 h 559725"/>
              <a:gd name="connsiteX3" fmla="*/ 6785909 w 6785909"/>
              <a:gd name="connsiteY3" fmla="*/ 93289 h 559725"/>
              <a:gd name="connsiteX4" fmla="*/ 6785909 w 6785909"/>
              <a:gd name="connsiteY4" fmla="*/ 466436 h 559725"/>
              <a:gd name="connsiteX5" fmla="*/ 6692620 w 6785909"/>
              <a:gd name="connsiteY5" fmla="*/ 559725 h 559725"/>
              <a:gd name="connsiteX6" fmla="*/ 93289 w 6785909"/>
              <a:gd name="connsiteY6" fmla="*/ 559725 h 559725"/>
              <a:gd name="connsiteX7" fmla="*/ 0 w 6785909"/>
              <a:gd name="connsiteY7" fmla="*/ 466436 h 559725"/>
              <a:gd name="connsiteX8" fmla="*/ 0 w 6785909"/>
              <a:gd name="connsiteY8" fmla="*/ 93289 h 559725"/>
              <a:gd name="connsiteX0" fmla="*/ 0 w 6791194"/>
              <a:gd name="connsiteY0" fmla="*/ 109969 h 576405"/>
              <a:gd name="connsiteX1" fmla="*/ 93289 w 6791194"/>
              <a:gd name="connsiteY1" fmla="*/ 16680 h 576405"/>
              <a:gd name="connsiteX2" fmla="*/ 6692620 w 6791194"/>
              <a:gd name="connsiteY2" fmla="*/ 16680 h 576405"/>
              <a:gd name="connsiteX3" fmla="*/ 6791194 w 6791194"/>
              <a:gd name="connsiteY3" fmla="*/ 25400 h 576405"/>
              <a:gd name="connsiteX4" fmla="*/ 6785909 w 6791194"/>
              <a:gd name="connsiteY4" fmla="*/ 483116 h 576405"/>
              <a:gd name="connsiteX5" fmla="*/ 6692620 w 6791194"/>
              <a:gd name="connsiteY5" fmla="*/ 576405 h 576405"/>
              <a:gd name="connsiteX6" fmla="*/ 93289 w 6791194"/>
              <a:gd name="connsiteY6" fmla="*/ 576405 h 576405"/>
              <a:gd name="connsiteX7" fmla="*/ 0 w 6791194"/>
              <a:gd name="connsiteY7" fmla="*/ 483116 h 576405"/>
              <a:gd name="connsiteX8" fmla="*/ 0 w 6791194"/>
              <a:gd name="connsiteY8" fmla="*/ 109969 h 576405"/>
              <a:gd name="connsiteX0" fmla="*/ 0 w 6791194"/>
              <a:gd name="connsiteY0" fmla="*/ 97464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97464 h 563900"/>
              <a:gd name="connsiteX0" fmla="*/ 0 w 6791194"/>
              <a:gd name="connsiteY0" fmla="*/ 33068 h 565341"/>
              <a:gd name="connsiteX1" fmla="*/ 93289 w 6791194"/>
              <a:gd name="connsiteY1" fmla="*/ 5616 h 565341"/>
              <a:gd name="connsiteX2" fmla="*/ 6692620 w 6791194"/>
              <a:gd name="connsiteY2" fmla="*/ 5616 h 565341"/>
              <a:gd name="connsiteX3" fmla="*/ 6791194 w 6791194"/>
              <a:gd name="connsiteY3" fmla="*/ 36282 h 565341"/>
              <a:gd name="connsiteX4" fmla="*/ 6785909 w 6791194"/>
              <a:gd name="connsiteY4" fmla="*/ 472052 h 565341"/>
              <a:gd name="connsiteX5" fmla="*/ 6692620 w 6791194"/>
              <a:gd name="connsiteY5" fmla="*/ 565341 h 565341"/>
              <a:gd name="connsiteX6" fmla="*/ 93289 w 6791194"/>
              <a:gd name="connsiteY6" fmla="*/ 565341 h 565341"/>
              <a:gd name="connsiteX7" fmla="*/ 0 w 6791194"/>
              <a:gd name="connsiteY7" fmla="*/ 472052 h 565341"/>
              <a:gd name="connsiteX8" fmla="*/ 0 w 6791194"/>
              <a:gd name="connsiteY8" fmla="*/ 33068 h 565341"/>
              <a:gd name="connsiteX0" fmla="*/ 0 w 6791194"/>
              <a:gd name="connsiteY0" fmla="*/ 60888 h 563900"/>
              <a:gd name="connsiteX1" fmla="*/ 93289 w 6791194"/>
              <a:gd name="connsiteY1" fmla="*/ 4175 h 563900"/>
              <a:gd name="connsiteX2" fmla="*/ 6692620 w 6791194"/>
              <a:gd name="connsiteY2" fmla="*/ 4175 h 563900"/>
              <a:gd name="connsiteX3" fmla="*/ 6791194 w 6791194"/>
              <a:gd name="connsiteY3" fmla="*/ 34841 h 563900"/>
              <a:gd name="connsiteX4" fmla="*/ 6785909 w 6791194"/>
              <a:gd name="connsiteY4" fmla="*/ 470611 h 563900"/>
              <a:gd name="connsiteX5" fmla="*/ 6692620 w 6791194"/>
              <a:gd name="connsiteY5" fmla="*/ 563900 h 563900"/>
              <a:gd name="connsiteX6" fmla="*/ 93289 w 6791194"/>
              <a:gd name="connsiteY6" fmla="*/ 563900 h 563900"/>
              <a:gd name="connsiteX7" fmla="*/ 0 w 6791194"/>
              <a:gd name="connsiteY7" fmla="*/ 470611 h 563900"/>
              <a:gd name="connsiteX8" fmla="*/ 0 w 6791194"/>
              <a:gd name="connsiteY8" fmla="*/ 60888 h 563900"/>
              <a:gd name="connsiteX0" fmla="*/ 0 w 6791194"/>
              <a:gd name="connsiteY0" fmla="*/ 29603 h 569191"/>
              <a:gd name="connsiteX1" fmla="*/ 93289 w 6791194"/>
              <a:gd name="connsiteY1" fmla="*/ 9466 h 569191"/>
              <a:gd name="connsiteX2" fmla="*/ 6692620 w 6791194"/>
              <a:gd name="connsiteY2" fmla="*/ 9466 h 569191"/>
              <a:gd name="connsiteX3" fmla="*/ 6791194 w 6791194"/>
              <a:gd name="connsiteY3" fmla="*/ 40132 h 569191"/>
              <a:gd name="connsiteX4" fmla="*/ 6785909 w 6791194"/>
              <a:gd name="connsiteY4" fmla="*/ 475902 h 569191"/>
              <a:gd name="connsiteX5" fmla="*/ 6692620 w 6791194"/>
              <a:gd name="connsiteY5" fmla="*/ 569191 h 569191"/>
              <a:gd name="connsiteX6" fmla="*/ 93289 w 6791194"/>
              <a:gd name="connsiteY6" fmla="*/ 569191 h 569191"/>
              <a:gd name="connsiteX7" fmla="*/ 0 w 6791194"/>
              <a:gd name="connsiteY7" fmla="*/ 475902 h 569191"/>
              <a:gd name="connsiteX8" fmla="*/ 0 w 6791194"/>
              <a:gd name="connsiteY8" fmla="*/ 29603 h 569191"/>
              <a:gd name="connsiteX0" fmla="*/ 11629 w 6802823"/>
              <a:gd name="connsiteY0" fmla="*/ 29603 h 569191"/>
              <a:gd name="connsiteX1" fmla="*/ 28124 w 6802823"/>
              <a:gd name="connsiteY1" fmla="*/ 9466 h 569191"/>
              <a:gd name="connsiteX2" fmla="*/ 6704249 w 6802823"/>
              <a:gd name="connsiteY2" fmla="*/ 9466 h 569191"/>
              <a:gd name="connsiteX3" fmla="*/ 6802823 w 6802823"/>
              <a:gd name="connsiteY3" fmla="*/ 40132 h 569191"/>
              <a:gd name="connsiteX4" fmla="*/ 6797538 w 6802823"/>
              <a:gd name="connsiteY4" fmla="*/ 475902 h 569191"/>
              <a:gd name="connsiteX5" fmla="*/ 6704249 w 6802823"/>
              <a:gd name="connsiteY5" fmla="*/ 569191 h 569191"/>
              <a:gd name="connsiteX6" fmla="*/ 104918 w 6802823"/>
              <a:gd name="connsiteY6" fmla="*/ 569191 h 569191"/>
              <a:gd name="connsiteX7" fmla="*/ 11629 w 6802823"/>
              <a:gd name="connsiteY7" fmla="*/ 475902 h 569191"/>
              <a:gd name="connsiteX8" fmla="*/ 11629 w 6802823"/>
              <a:gd name="connsiteY8" fmla="*/ 29603 h 56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2823" h="569191">
                <a:moveTo>
                  <a:pt x="11629" y="29603"/>
                </a:moveTo>
                <a:cubicBezTo>
                  <a:pt x="11629" y="-21919"/>
                  <a:pt x="-23398" y="9466"/>
                  <a:pt x="28124" y="9466"/>
                </a:cubicBezTo>
                <a:lnTo>
                  <a:pt x="6704249" y="9466"/>
                </a:lnTo>
                <a:cubicBezTo>
                  <a:pt x="6755771" y="9466"/>
                  <a:pt x="6802823" y="-11390"/>
                  <a:pt x="6802823" y="40132"/>
                </a:cubicBezTo>
                <a:cubicBezTo>
                  <a:pt x="6802823" y="164514"/>
                  <a:pt x="6797538" y="351520"/>
                  <a:pt x="6797538" y="475902"/>
                </a:cubicBezTo>
                <a:cubicBezTo>
                  <a:pt x="6797538" y="527424"/>
                  <a:pt x="6755771" y="569191"/>
                  <a:pt x="6704249" y="569191"/>
                </a:cubicBezTo>
                <a:lnTo>
                  <a:pt x="104918" y="569191"/>
                </a:lnTo>
                <a:cubicBezTo>
                  <a:pt x="53396" y="569191"/>
                  <a:pt x="11629" y="527424"/>
                  <a:pt x="11629" y="475902"/>
                </a:cubicBezTo>
                <a:lnTo>
                  <a:pt x="11629" y="296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 rot="60000" flipH="1">
            <a:off x="2052183" y="-20984"/>
            <a:ext cx="5655759" cy="58842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28"/>
          <p:cNvSpPr/>
          <p:nvPr userDrawn="1"/>
        </p:nvSpPr>
        <p:spPr>
          <a:xfrm rot="21420000">
            <a:off x="7545413" y="-29363"/>
            <a:ext cx="1440000" cy="612000"/>
          </a:xfrm>
          <a:custGeom>
            <a:avLst/>
            <a:gdLst>
              <a:gd name="connsiteX0" fmla="*/ 0 w 1490003"/>
              <a:gd name="connsiteY0" fmla="*/ 93650 h 561890"/>
              <a:gd name="connsiteX1" fmla="*/ 93650 w 1490003"/>
              <a:gd name="connsiteY1" fmla="*/ 0 h 561890"/>
              <a:gd name="connsiteX2" fmla="*/ 1396353 w 1490003"/>
              <a:gd name="connsiteY2" fmla="*/ 0 h 561890"/>
              <a:gd name="connsiteX3" fmla="*/ 1490003 w 1490003"/>
              <a:gd name="connsiteY3" fmla="*/ 93650 h 561890"/>
              <a:gd name="connsiteX4" fmla="*/ 1490003 w 1490003"/>
              <a:gd name="connsiteY4" fmla="*/ 468240 h 561890"/>
              <a:gd name="connsiteX5" fmla="*/ 1396353 w 1490003"/>
              <a:gd name="connsiteY5" fmla="*/ 561890 h 561890"/>
              <a:gd name="connsiteX6" fmla="*/ 93650 w 1490003"/>
              <a:gd name="connsiteY6" fmla="*/ 561890 h 561890"/>
              <a:gd name="connsiteX7" fmla="*/ 0 w 1490003"/>
              <a:gd name="connsiteY7" fmla="*/ 468240 h 561890"/>
              <a:gd name="connsiteX8" fmla="*/ 0 w 1490003"/>
              <a:gd name="connsiteY8" fmla="*/ 93650 h 561890"/>
              <a:gd name="connsiteX0" fmla="*/ 0 w 1586686"/>
              <a:gd name="connsiteY0" fmla="*/ 109345 h 577585"/>
              <a:gd name="connsiteX1" fmla="*/ 93650 w 1586686"/>
              <a:gd name="connsiteY1" fmla="*/ 15695 h 577585"/>
              <a:gd name="connsiteX2" fmla="*/ 1575000 w 1586686"/>
              <a:gd name="connsiteY2" fmla="*/ 0 h 577585"/>
              <a:gd name="connsiteX3" fmla="*/ 1490003 w 1586686"/>
              <a:gd name="connsiteY3" fmla="*/ 109345 h 577585"/>
              <a:gd name="connsiteX4" fmla="*/ 1490003 w 1586686"/>
              <a:gd name="connsiteY4" fmla="*/ 483935 h 577585"/>
              <a:gd name="connsiteX5" fmla="*/ 1396353 w 1586686"/>
              <a:gd name="connsiteY5" fmla="*/ 577585 h 577585"/>
              <a:gd name="connsiteX6" fmla="*/ 93650 w 1586686"/>
              <a:gd name="connsiteY6" fmla="*/ 577585 h 577585"/>
              <a:gd name="connsiteX7" fmla="*/ 0 w 1586686"/>
              <a:gd name="connsiteY7" fmla="*/ 483935 h 577585"/>
              <a:gd name="connsiteX8" fmla="*/ 0 w 1586686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490003 w 1596738"/>
              <a:gd name="connsiteY4" fmla="*/ 483935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96738"/>
              <a:gd name="connsiteY0" fmla="*/ 109345 h 577585"/>
              <a:gd name="connsiteX1" fmla="*/ 93650 w 1596738"/>
              <a:gd name="connsiteY1" fmla="*/ 15695 h 577585"/>
              <a:gd name="connsiteX2" fmla="*/ 1575000 w 1596738"/>
              <a:gd name="connsiteY2" fmla="*/ 0 h 577585"/>
              <a:gd name="connsiteX3" fmla="*/ 1569914 w 1596738"/>
              <a:gd name="connsiteY3" fmla="*/ 118797 h 577585"/>
              <a:gd name="connsiteX4" fmla="*/ 1527185 w 1596738"/>
              <a:gd name="connsiteY4" fmla="*/ 480968 h 577585"/>
              <a:gd name="connsiteX5" fmla="*/ 1396353 w 1596738"/>
              <a:gd name="connsiteY5" fmla="*/ 577585 h 577585"/>
              <a:gd name="connsiteX6" fmla="*/ 93650 w 1596738"/>
              <a:gd name="connsiteY6" fmla="*/ 577585 h 577585"/>
              <a:gd name="connsiteX7" fmla="*/ 0 w 1596738"/>
              <a:gd name="connsiteY7" fmla="*/ 483935 h 577585"/>
              <a:gd name="connsiteX8" fmla="*/ 0 w 1596738"/>
              <a:gd name="connsiteY8" fmla="*/ 109345 h 577585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27185 w 1576464"/>
              <a:gd name="connsiteY4" fmla="*/ 469876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  <a:gd name="connsiteX0" fmla="*/ 0 w 1576464"/>
              <a:gd name="connsiteY0" fmla="*/ 98253 h 566493"/>
              <a:gd name="connsiteX1" fmla="*/ 93650 w 1576464"/>
              <a:gd name="connsiteY1" fmla="*/ 4603 h 566493"/>
              <a:gd name="connsiteX2" fmla="*/ 1544224 w 1576464"/>
              <a:gd name="connsiteY2" fmla="*/ 0 h 566493"/>
              <a:gd name="connsiteX3" fmla="*/ 1569914 w 1576464"/>
              <a:gd name="connsiteY3" fmla="*/ 107705 h 566493"/>
              <a:gd name="connsiteX4" fmla="*/ 1549223 w 1576464"/>
              <a:gd name="connsiteY4" fmla="*/ 471407 h 566493"/>
              <a:gd name="connsiteX5" fmla="*/ 1396353 w 1576464"/>
              <a:gd name="connsiteY5" fmla="*/ 566493 h 566493"/>
              <a:gd name="connsiteX6" fmla="*/ 93650 w 1576464"/>
              <a:gd name="connsiteY6" fmla="*/ 566493 h 566493"/>
              <a:gd name="connsiteX7" fmla="*/ 0 w 1576464"/>
              <a:gd name="connsiteY7" fmla="*/ 472843 h 566493"/>
              <a:gd name="connsiteX8" fmla="*/ 0 w 1576464"/>
              <a:gd name="connsiteY8" fmla="*/ 98253 h 5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464" h="566493">
                <a:moveTo>
                  <a:pt x="0" y="98253"/>
                </a:moveTo>
                <a:cubicBezTo>
                  <a:pt x="0" y="46532"/>
                  <a:pt x="41929" y="4603"/>
                  <a:pt x="93650" y="4603"/>
                </a:cubicBezTo>
                <a:lnTo>
                  <a:pt x="1544224" y="0"/>
                </a:lnTo>
                <a:cubicBezTo>
                  <a:pt x="1595945" y="0"/>
                  <a:pt x="1569914" y="55984"/>
                  <a:pt x="1569914" y="107705"/>
                </a:cubicBezTo>
                <a:lnTo>
                  <a:pt x="1549223" y="471407"/>
                </a:lnTo>
                <a:cubicBezTo>
                  <a:pt x="1549223" y="523128"/>
                  <a:pt x="1448074" y="566493"/>
                  <a:pt x="1396353" y="566493"/>
                </a:cubicBezTo>
                <a:lnTo>
                  <a:pt x="93650" y="566493"/>
                </a:lnTo>
                <a:cubicBezTo>
                  <a:pt x="41929" y="566493"/>
                  <a:pt x="0" y="524564"/>
                  <a:pt x="0" y="472843"/>
                </a:cubicBezTo>
                <a:lnTo>
                  <a:pt x="0" y="982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/>
          </p:nvPr>
        </p:nvSpPr>
        <p:spPr>
          <a:xfrm>
            <a:off x="395537" y="3435846"/>
            <a:ext cx="8318424" cy="58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small" baseline="0">
                <a:solidFill>
                  <a:srgbClr val="04609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8" name="Espace réservé du texte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5536" y="4029912"/>
            <a:ext cx="8307128" cy="384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500" b="1" kern="1200" dirty="0">
                <a:solidFill>
                  <a:srgbClr val="97BE3D"/>
                </a:solidFill>
                <a:effectLst/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32" name="ZoneTexte 31"/>
          <p:cNvSpPr txBox="1"/>
          <p:nvPr userDrawn="1"/>
        </p:nvSpPr>
        <p:spPr>
          <a:xfrm>
            <a:off x="2699792" y="99477"/>
            <a:ext cx="5666005" cy="3840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Arial Narrow"/>
                <a:cs typeface="Arial Narrow"/>
              </a:defRPr>
            </a:lvl1pPr>
            <a:lvl2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2pPr>
            <a:lvl3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3pPr>
            <a:lvl4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4pPr>
            <a:lvl5pPr eaLnBrk="0" hangingPunct="0">
              <a:defRPr sz="4400" b="1">
                <a:solidFill>
                  <a:schemeClr val="bg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Narrow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fr-FR" sz="2600" b="1" dirty="0">
                <a:solidFill>
                  <a:schemeClr val="bg1"/>
                </a:solidFill>
                <a:effectLst/>
                <a:latin typeface="Arial Narrow" pitchFamily="34" charset="0"/>
              </a:rPr>
              <a:t>UPF-Diadème</a:t>
            </a:r>
            <a:endParaRPr lang="fr-FR" sz="260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08" y="2229493"/>
            <a:ext cx="299493" cy="239888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79513" y="4704743"/>
            <a:ext cx="6840963" cy="243271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Arrondir un rectangle avec un coin du même côté 12"/>
          <p:cNvSpPr/>
          <p:nvPr userDrawn="1"/>
        </p:nvSpPr>
        <p:spPr>
          <a:xfrm flipH="1" flipV="1">
            <a:off x="7020476" y="4704744"/>
            <a:ext cx="1931035" cy="405289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940" h="542925">
                <a:moveTo>
                  <a:pt x="155973" y="180974"/>
                </a:moveTo>
                <a:lnTo>
                  <a:pt x="2272451" y="0"/>
                </a:lnTo>
                <a:cubicBezTo>
                  <a:pt x="2322427" y="0"/>
                  <a:pt x="2362940" y="40513"/>
                  <a:pt x="2362940" y="90489"/>
                </a:cubicBezTo>
                <a:lnTo>
                  <a:pt x="2362940" y="542925"/>
                </a:lnTo>
                <a:lnTo>
                  <a:pt x="2362940" y="542925"/>
                </a:lnTo>
                <a:lnTo>
                  <a:pt x="740" y="542925"/>
                </a:lnTo>
                <a:lnTo>
                  <a:pt x="740" y="542925"/>
                </a:lnTo>
                <a:cubicBezTo>
                  <a:pt x="740" y="392113"/>
                  <a:pt x="0" y="448503"/>
                  <a:pt x="0" y="297691"/>
                </a:cubicBezTo>
                <a:cubicBezTo>
                  <a:pt x="12490" y="187564"/>
                  <a:pt x="114231" y="189325"/>
                  <a:pt x="155973" y="1809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2" name="Arrondir un rectangle avec un coin du même côté 12"/>
          <p:cNvSpPr/>
          <p:nvPr userDrawn="1"/>
        </p:nvSpPr>
        <p:spPr>
          <a:xfrm flipH="1" flipV="1">
            <a:off x="8108138" y="4704743"/>
            <a:ext cx="856351" cy="326183"/>
          </a:xfrm>
          <a:custGeom>
            <a:avLst/>
            <a:gdLst>
              <a:gd name="connsiteX0" fmla="*/ 90489 w 2362200"/>
              <a:gd name="connsiteY0" fmla="*/ 0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0 w 2362200"/>
              <a:gd name="connsiteY7" fmla="*/ 90489 h 542925"/>
              <a:gd name="connsiteX8" fmla="*/ 90489 w 2362200"/>
              <a:gd name="connsiteY8" fmla="*/ 0 h 542925"/>
              <a:gd name="connsiteX0" fmla="*/ 97884 w 2369595"/>
              <a:gd name="connsiteY0" fmla="*/ 0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97884 w 2369595"/>
              <a:gd name="connsiteY8" fmla="*/ 0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9059 w 2375062"/>
              <a:gd name="connsiteY0" fmla="*/ 180975 h 542925"/>
              <a:gd name="connsiteX1" fmla="*/ 2284573 w 2375062"/>
              <a:gd name="connsiteY1" fmla="*/ 0 h 542925"/>
              <a:gd name="connsiteX2" fmla="*/ 2375062 w 2375062"/>
              <a:gd name="connsiteY2" fmla="*/ 90489 h 542925"/>
              <a:gd name="connsiteX3" fmla="*/ 2375062 w 2375062"/>
              <a:gd name="connsiteY3" fmla="*/ 542925 h 542925"/>
              <a:gd name="connsiteX4" fmla="*/ 2375062 w 2375062"/>
              <a:gd name="connsiteY4" fmla="*/ 542925 h 542925"/>
              <a:gd name="connsiteX5" fmla="*/ 12862 w 2375062"/>
              <a:gd name="connsiteY5" fmla="*/ 542925 h 542925"/>
              <a:gd name="connsiteX6" fmla="*/ 12862 w 2375062"/>
              <a:gd name="connsiteY6" fmla="*/ 542925 h 542925"/>
              <a:gd name="connsiteX7" fmla="*/ 5467 w 2375062"/>
              <a:gd name="connsiteY7" fmla="*/ 280989 h 542925"/>
              <a:gd name="connsiteX8" fmla="*/ 189059 w 2375062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183592 w 2369595"/>
              <a:gd name="connsiteY0" fmla="*/ 180975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183592 w 2369595"/>
              <a:gd name="connsiteY8" fmla="*/ 180975 h 542925"/>
              <a:gd name="connsiteX0" fmla="*/ 246200 w 2369595"/>
              <a:gd name="connsiteY0" fmla="*/ 176799 h 542925"/>
              <a:gd name="connsiteX1" fmla="*/ 2279106 w 2369595"/>
              <a:gd name="connsiteY1" fmla="*/ 0 h 542925"/>
              <a:gd name="connsiteX2" fmla="*/ 2369595 w 2369595"/>
              <a:gd name="connsiteY2" fmla="*/ 90489 h 542925"/>
              <a:gd name="connsiteX3" fmla="*/ 2369595 w 2369595"/>
              <a:gd name="connsiteY3" fmla="*/ 542925 h 542925"/>
              <a:gd name="connsiteX4" fmla="*/ 2369595 w 2369595"/>
              <a:gd name="connsiteY4" fmla="*/ 542925 h 542925"/>
              <a:gd name="connsiteX5" fmla="*/ 7395 w 2369595"/>
              <a:gd name="connsiteY5" fmla="*/ 542925 h 542925"/>
              <a:gd name="connsiteX6" fmla="*/ 7395 w 2369595"/>
              <a:gd name="connsiteY6" fmla="*/ 542925 h 542925"/>
              <a:gd name="connsiteX7" fmla="*/ 0 w 2369595"/>
              <a:gd name="connsiteY7" fmla="*/ 280989 h 542925"/>
              <a:gd name="connsiteX8" fmla="*/ 246200 w 2369595"/>
              <a:gd name="connsiteY8" fmla="*/ 176799 h 542925"/>
              <a:gd name="connsiteX0" fmla="*/ 238805 w 2362200"/>
              <a:gd name="connsiteY0" fmla="*/ 176799 h 542925"/>
              <a:gd name="connsiteX1" fmla="*/ 2271711 w 2362200"/>
              <a:gd name="connsiteY1" fmla="*/ 0 h 542925"/>
              <a:gd name="connsiteX2" fmla="*/ 2362200 w 2362200"/>
              <a:gd name="connsiteY2" fmla="*/ 90489 h 542925"/>
              <a:gd name="connsiteX3" fmla="*/ 2362200 w 2362200"/>
              <a:gd name="connsiteY3" fmla="*/ 542925 h 542925"/>
              <a:gd name="connsiteX4" fmla="*/ 2362200 w 2362200"/>
              <a:gd name="connsiteY4" fmla="*/ 542925 h 542925"/>
              <a:gd name="connsiteX5" fmla="*/ 0 w 2362200"/>
              <a:gd name="connsiteY5" fmla="*/ 542925 h 542925"/>
              <a:gd name="connsiteX6" fmla="*/ 0 w 2362200"/>
              <a:gd name="connsiteY6" fmla="*/ 542925 h 542925"/>
              <a:gd name="connsiteX7" fmla="*/ 21829 w 2362200"/>
              <a:gd name="connsiteY7" fmla="*/ 276813 h 542925"/>
              <a:gd name="connsiteX8" fmla="*/ 238805 w 236220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5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6041 h 542925"/>
              <a:gd name="connsiteX8" fmla="*/ 239545 w 2362940"/>
              <a:gd name="connsiteY8" fmla="*/ 176799 h 542925"/>
              <a:gd name="connsiteX0" fmla="*/ 239545 w 2362940"/>
              <a:gd name="connsiteY0" fmla="*/ 176799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239545 w 2362940"/>
              <a:gd name="connsiteY8" fmla="*/ 176799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301866 h 542925"/>
              <a:gd name="connsiteX8" fmla="*/ 135131 w 2362940"/>
              <a:gd name="connsiteY8" fmla="*/ 189325 h 542925"/>
              <a:gd name="connsiteX0" fmla="*/ 135131 w 2362940"/>
              <a:gd name="connsiteY0" fmla="*/ 189325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35131 w 2362940"/>
              <a:gd name="connsiteY8" fmla="*/ 189325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2272451 w 2362940"/>
              <a:gd name="connsiteY1" fmla="*/ 0 h 542925"/>
              <a:gd name="connsiteX2" fmla="*/ 2362940 w 2362940"/>
              <a:gd name="connsiteY2" fmla="*/ 90489 h 542925"/>
              <a:gd name="connsiteX3" fmla="*/ 2362940 w 2362940"/>
              <a:gd name="connsiteY3" fmla="*/ 542925 h 542925"/>
              <a:gd name="connsiteX4" fmla="*/ 2362940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2362940 w 2362940"/>
              <a:gd name="connsiteY5" fmla="*/ 542925 h 542925"/>
              <a:gd name="connsiteX6" fmla="*/ 651325 w 2362940"/>
              <a:gd name="connsiteY6" fmla="*/ 542925 h 542925"/>
              <a:gd name="connsiteX7" fmla="*/ 740 w 2362940"/>
              <a:gd name="connsiteY7" fmla="*/ 542925 h 542925"/>
              <a:gd name="connsiteX8" fmla="*/ 740 w 2362940"/>
              <a:gd name="connsiteY8" fmla="*/ 542925 h 542925"/>
              <a:gd name="connsiteX9" fmla="*/ 0 w 2362940"/>
              <a:gd name="connsiteY9" fmla="*/ 297691 h 542925"/>
              <a:gd name="connsiteX10" fmla="*/ 155973 w 2362940"/>
              <a:gd name="connsiteY10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2362940 w 2362940"/>
              <a:gd name="connsiteY4" fmla="*/ 542925 h 542925"/>
              <a:gd name="connsiteX5" fmla="*/ 651325 w 2362940"/>
              <a:gd name="connsiteY5" fmla="*/ 542925 h 542925"/>
              <a:gd name="connsiteX6" fmla="*/ 740 w 2362940"/>
              <a:gd name="connsiteY6" fmla="*/ 542925 h 542925"/>
              <a:gd name="connsiteX7" fmla="*/ 740 w 2362940"/>
              <a:gd name="connsiteY7" fmla="*/ 542925 h 542925"/>
              <a:gd name="connsiteX8" fmla="*/ 0 w 2362940"/>
              <a:gd name="connsiteY8" fmla="*/ 297691 h 542925"/>
              <a:gd name="connsiteX9" fmla="*/ 155973 w 2362940"/>
              <a:gd name="connsiteY9" fmla="*/ 180974 h 542925"/>
              <a:gd name="connsiteX0" fmla="*/ 155973 w 2362940"/>
              <a:gd name="connsiteY0" fmla="*/ 180974 h 542925"/>
              <a:gd name="connsiteX1" fmla="*/ 634708 w 2362940"/>
              <a:gd name="connsiteY1" fmla="*/ 142700 h 542925"/>
              <a:gd name="connsiteX2" fmla="*/ 2272451 w 2362940"/>
              <a:gd name="connsiteY2" fmla="*/ 0 h 542925"/>
              <a:gd name="connsiteX3" fmla="*/ 2362940 w 2362940"/>
              <a:gd name="connsiteY3" fmla="*/ 90489 h 542925"/>
              <a:gd name="connsiteX4" fmla="*/ 651325 w 2362940"/>
              <a:gd name="connsiteY4" fmla="*/ 542925 h 542925"/>
              <a:gd name="connsiteX5" fmla="*/ 740 w 2362940"/>
              <a:gd name="connsiteY5" fmla="*/ 542925 h 542925"/>
              <a:gd name="connsiteX6" fmla="*/ 740 w 2362940"/>
              <a:gd name="connsiteY6" fmla="*/ 542925 h 542925"/>
              <a:gd name="connsiteX7" fmla="*/ 0 w 2362940"/>
              <a:gd name="connsiteY7" fmla="*/ 297691 h 542925"/>
              <a:gd name="connsiteX8" fmla="*/ 155973 w 2362940"/>
              <a:gd name="connsiteY8" fmla="*/ 180974 h 542925"/>
              <a:gd name="connsiteX0" fmla="*/ 155973 w 2272455"/>
              <a:gd name="connsiteY0" fmla="*/ 180974 h 542925"/>
              <a:gd name="connsiteX1" fmla="*/ 634708 w 2272455"/>
              <a:gd name="connsiteY1" fmla="*/ 142700 h 542925"/>
              <a:gd name="connsiteX2" fmla="*/ 2272451 w 2272455"/>
              <a:gd name="connsiteY2" fmla="*/ 0 h 542925"/>
              <a:gd name="connsiteX3" fmla="*/ 651325 w 2272455"/>
              <a:gd name="connsiteY3" fmla="*/ 542925 h 542925"/>
              <a:gd name="connsiteX4" fmla="*/ 740 w 2272455"/>
              <a:gd name="connsiteY4" fmla="*/ 542925 h 542925"/>
              <a:gd name="connsiteX5" fmla="*/ 740 w 2272455"/>
              <a:gd name="connsiteY5" fmla="*/ 542925 h 542925"/>
              <a:gd name="connsiteX6" fmla="*/ 0 w 2272455"/>
              <a:gd name="connsiteY6" fmla="*/ 297691 h 542925"/>
              <a:gd name="connsiteX7" fmla="*/ 155973 w 2272455"/>
              <a:gd name="connsiteY7" fmla="*/ 180974 h 542925"/>
              <a:gd name="connsiteX0" fmla="*/ 155973 w 2272459"/>
              <a:gd name="connsiteY0" fmla="*/ 180974 h 542925"/>
              <a:gd name="connsiteX1" fmla="*/ 634708 w 2272459"/>
              <a:gd name="connsiteY1" fmla="*/ 142700 h 542925"/>
              <a:gd name="connsiteX2" fmla="*/ 2272455 w 2272459"/>
              <a:gd name="connsiteY2" fmla="*/ 0 h 542925"/>
              <a:gd name="connsiteX3" fmla="*/ 651325 w 2272459"/>
              <a:gd name="connsiteY3" fmla="*/ 542925 h 542925"/>
              <a:gd name="connsiteX4" fmla="*/ 740 w 2272459"/>
              <a:gd name="connsiteY4" fmla="*/ 542925 h 542925"/>
              <a:gd name="connsiteX5" fmla="*/ 740 w 2272459"/>
              <a:gd name="connsiteY5" fmla="*/ 542925 h 542925"/>
              <a:gd name="connsiteX6" fmla="*/ 0 w 2272459"/>
              <a:gd name="connsiteY6" fmla="*/ 297691 h 542925"/>
              <a:gd name="connsiteX7" fmla="*/ 155973 w 2272459"/>
              <a:gd name="connsiteY7" fmla="*/ 180974 h 542925"/>
              <a:gd name="connsiteX0" fmla="*/ 155973 w 651325"/>
              <a:gd name="connsiteY0" fmla="*/ 38274 h 400225"/>
              <a:gd name="connsiteX1" fmla="*/ 634708 w 651325"/>
              <a:gd name="connsiteY1" fmla="*/ 0 h 400225"/>
              <a:gd name="connsiteX2" fmla="*/ 651325 w 651325"/>
              <a:gd name="connsiteY2" fmla="*/ 400225 h 400225"/>
              <a:gd name="connsiteX3" fmla="*/ 740 w 651325"/>
              <a:gd name="connsiteY3" fmla="*/ 400225 h 400225"/>
              <a:gd name="connsiteX4" fmla="*/ 740 w 651325"/>
              <a:gd name="connsiteY4" fmla="*/ 400225 h 400225"/>
              <a:gd name="connsiteX5" fmla="*/ 0 w 651325"/>
              <a:gd name="connsiteY5" fmla="*/ 154991 h 400225"/>
              <a:gd name="connsiteX6" fmla="*/ 155973 w 651325"/>
              <a:gd name="connsiteY6" fmla="*/ 38274 h 400225"/>
              <a:gd name="connsiteX0" fmla="*/ 155973 w 1037820"/>
              <a:gd name="connsiteY0" fmla="*/ 38274 h 400225"/>
              <a:gd name="connsiteX1" fmla="*/ 634708 w 1037820"/>
              <a:gd name="connsiteY1" fmla="*/ 0 h 400225"/>
              <a:gd name="connsiteX2" fmla="*/ 1037819 w 1037820"/>
              <a:gd name="connsiteY2" fmla="*/ 400225 h 400225"/>
              <a:gd name="connsiteX3" fmla="*/ 740 w 1037820"/>
              <a:gd name="connsiteY3" fmla="*/ 400225 h 400225"/>
              <a:gd name="connsiteX4" fmla="*/ 740 w 1037820"/>
              <a:gd name="connsiteY4" fmla="*/ 400225 h 400225"/>
              <a:gd name="connsiteX5" fmla="*/ 0 w 1037820"/>
              <a:gd name="connsiteY5" fmla="*/ 154991 h 400225"/>
              <a:gd name="connsiteX6" fmla="*/ 155973 w 1037820"/>
              <a:gd name="connsiteY6" fmla="*/ 38274 h 400225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  <a:gd name="connsiteX0" fmla="*/ 155973 w 1037820"/>
              <a:gd name="connsiteY0" fmla="*/ 71338 h 433289"/>
              <a:gd name="connsiteX1" fmla="*/ 1037820 w 1037820"/>
              <a:gd name="connsiteY1" fmla="*/ 0 h 433289"/>
              <a:gd name="connsiteX2" fmla="*/ 1037819 w 1037820"/>
              <a:gd name="connsiteY2" fmla="*/ 433289 h 433289"/>
              <a:gd name="connsiteX3" fmla="*/ 740 w 1037820"/>
              <a:gd name="connsiteY3" fmla="*/ 433289 h 433289"/>
              <a:gd name="connsiteX4" fmla="*/ 740 w 1037820"/>
              <a:gd name="connsiteY4" fmla="*/ 433289 h 433289"/>
              <a:gd name="connsiteX5" fmla="*/ 0 w 1037820"/>
              <a:gd name="connsiteY5" fmla="*/ 188055 h 433289"/>
              <a:gd name="connsiteX6" fmla="*/ 155973 w 1037820"/>
              <a:gd name="connsiteY6" fmla="*/ 71338 h 43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820" h="433289">
                <a:moveTo>
                  <a:pt x="155973" y="71338"/>
                </a:moveTo>
                <a:lnTo>
                  <a:pt x="1037820" y="0"/>
                </a:lnTo>
                <a:cubicBezTo>
                  <a:pt x="1037820" y="144430"/>
                  <a:pt x="1037819" y="288859"/>
                  <a:pt x="1037819" y="433289"/>
                </a:cubicBezTo>
                <a:lnTo>
                  <a:pt x="740" y="433289"/>
                </a:lnTo>
                <a:lnTo>
                  <a:pt x="740" y="433289"/>
                </a:lnTo>
                <a:cubicBezTo>
                  <a:pt x="740" y="282477"/>
                  <a:pt x="0" y="338867"/>
                  <a:pt x="0" y="188055"/>
                </a:cubicBezTo>
                <a:cubicBezTo>
                  <a:pt x="12490" y="77928"/>
                  <a:pt x="114231" y="79689"/>
                  <a:pt x="155973" y="71338"/>
                </a:cubicBezTo>
                <a:close/>
              </a:path>
            </a:pathLst>
          </a:custGeom>
          <a:solidFill>
            <a:srgbClr val="7F6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27791" y="4659982"/>
            <a:ext cx="63730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  <a:hlinkClick r:id="rId4"/>
              </a:rPr>
              <a:t>www.upf.pf</a:t>
            </a:r>
            <a:r>
              <a:rPr lang="fr-FR" sz="1400" b="1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lycee2pirae.com</a:t>
            </a:r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-27003"/>
            <a:ext cx="1751114" cy="1100847"/>
          </a:xfrm>
          <a:prstGeom prst="rect">
            <a:avLst/>
          </a:prstGeom>
        </p:spPr>
      </p:pic>
      <p:pic>
        <p:nvPicPr>
          <p:cNvPr id="19" name="Google Shape;35;p1"/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655390" y="-66626"/>
            <a:ext cx="2950920" cy="1314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7;p1"/>
          <p:cNvSpPr/>
          <p:nvPr userDrawn="1"/>
        </p:nvSpPr>
        <p:spPr>
          <a:xfrm>
            <a:off x="1013083" y="2209399"/>
            <a:ext cx="35655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université de la Polynésie française !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38;p1"/>
          <p:cNvSpPr/>
          <p:nvPr userDrawn="1"/>
        </p:nvSpPr>
        <p:spPr>
          <a:xfrm>
            <a:off x="4211960" y="1615417"/>
            <a:ext cx="18942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Maeva ‘e ‘</a:t>
            </a:r>
            <a:r>
              <a:rPr lang="fr-FR" sz="1800" b="1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ia</a:t>
            </a: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fr-FR" sz="1800" b="1" i="0" u="none" strike="noStrike" cap="none" dirty="0" err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ora</a:t>
            </a: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na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9;p1"/>
          <p:cNvSpPr/>
          <p:nvPr userDrawn="1"/>
        </p:nvSpPr>
        <p:spPr>
          <a:xfrm>
            <a:off x="6120402" y="2187695"/>
            <a:ext cx="1685700" cy="412800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lycée Diadème !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8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86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90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507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30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833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825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19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20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79513" y="4785996"/>
            <a:ext cx="8794091" cy="243271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123728" y="87475"/>
            <a:ext cx="6755372" cy="486054"/>
          </a:xfrm>
        </p:spPr>
        <p:txBody>
          <a:bodyPr anchor="ctr">
            <a:noAutofit/>
          </a:bodyPr>
          <a:lstStyle>
            <a:lvl1pPr algn="r">
              <a:defRPr sz="2600" b="1">
                <a:solidFill>
                  <a:srgbClr val="391F0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323528" y="4785997"/>
            <a:ext cx="7784609" cy="243270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Titre de la partie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12"/>
          </p:nvPr>
        </p:nvSpPr>
        <p:spPr>
          <a:xfrm>
            <a:off x="8100794" y="4785997"/>
            <a:ext cx="863694" cy="26547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64FD9596-7EFB-4A52-937C-141CFE86601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80001" y="573528"/>
            <a:ext cx="8793603" cy="4212468"/>
          </a:xfrm>
          <a:custGeom>
            <a:avLst/>
            <a:gdLst>
              <a:gd name="connsiteX0" fmla="*/ 0 w 8784976"/>
              <a:gd name="connsiteY0" fmla="*/ 0 h 5004232"/>
              <a:gd name="connsiteX1" fmla="*/ 8784976 w 8784976"/>
              <a:gd name="connsiteY1" fmla="*/ 0 h 5004232"/>
              <a:gd name="connsiteX2" fmla="*/ 8784976 w 8784976"/>
              <a:gd name="connsiteY2" fmla="*/ 5004232 h 5004232"/>
              <a:gd name="connsiteX3" fmla="*/ 0 w 8784976"/>
              <a:gd name="connsiteY3" fmla="*/ 5004232 h 5004232"/>
              <a:gd name="connsiteX4" fmla="*/ 0 w 8784976"/>
              <a:gd name="connsiteY4" fmla="*/ 0 h 5004232"/>
              <a:gd name="connsiteX0" fmla="*/ 0 w 8793603"/>
              <a:gd name="connsiteY0" fmla="*/ 405441 h 5409673"/>
              <a:gd name="connsiteX1" fmla="*/ 8793603 w 8793603"/>
              <a:gd name="connsiteY1" fmla="*/ 0 h 5409673"/>
              <a:gd name="connsiteX2" fmla="*/ 8784976 w 8793603"/>
              <a:gd name="connsiteY2" fmla="*/ 5409673 h 5409673"/>
              <a:gd name="connsiteX3" fmla="*/ 0 w 8793603"/>
              <a:gd name="connsiteY3" fmla="*/ 5409673 h 5409673"/>
              <a:gd name="connsiteX4" fmla="*/ 0 w 8793603"/>
              <a:gd name="connsiteY4" fmla="*/ 405441 h 54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3603" h="5409673">
                <a:moveTo>
                  <a:pt x="0" y="405441"/>
                </a:moveTo>
                <a:lnTo>
                  <a:pt x="8793603" y="0"/>
                </a:lnTo>
                <a:cubicBezTo>
                  <a:pt x="8790727" y="1803224"/>
                  <a:pt x="8787852" y="3606449"/>
                  <a:pt x="8784976" y="5409673"/>
                </a:cubicBezTo>
                <a:lnTo>
                  <a:pt x="0" y="5409673"/>
                </a:lnTo>
                <a:lnTo>
                  <a:pt x="0" y="405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528" y="915566"/>
            <a:ext cx="8496944" cy="3870430"/>
          </a:xfrm>
        </p:spPr>
        <p:txBody>
          <a:bodyPr/>
          <a:lstStyle>
            <a:lvl1pPr>
              <a:buSzPct val="60000"/>
              <a:defRPr sz="2800">
                <a:solidFill>
                  <a:srgbClr val="391F0E"/>
                </a:solidFill>
              </a:defRPr>
            </a:lvl1pPr>
            <a:lvl2pPr>
              <a:buSzPct val="60000"/>
              <a:defRPr sz="2400" b="0">
                <a:solidFill>
                  <a:srgbClr val="0061AB"/>
                </a:solidFill>
              </a:defRPr>
            </a:lvl2pPr>
            <a:lvl3pPr>
              <a:defRPr b="0"/>
            </a:lvl3pPr>
            <a:lvl4pPr>
              <a:defRPr>
                <a:solidFill>
                  <a:srgbClr val="391F0E"/>
                </a:solidFill>
              </a:defRPr>
            </a:lvl4pPr>
            <a:lvl5pPr>
              <a:defRPr>
                <a:solidFill>
                  <a:srgbClr val="391F0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3" name="Image 52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5" y="43657"/>
            <a:ext cx="1208008" cy="745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6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30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544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39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993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17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90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163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94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779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re et contenu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8"/>
          <p:cNvSpPr/>
          <p:nvPr userDrawn="1"/>
        </p:nvSpPr>
        <p:spPr>
          <a:xfrm>
            <a:off x="180001" y="573528"/>
            <a:ext cx="8793603" cy="4212468"/>
          </a:xfrm>
          <a:custGeom>
            <a:avLst/>
            <a:gdLst>
              <a:gd name="connsiteX0" fmla="*/ 0 w 8784976"/>
              <a:gd name="connsiteY0" fmla="*/ 0 h 5004232"/>
              <a:gd name="connsiteX1" fmla="*/ 8784976 w 8784976"/>
              <a:gd name="connsiteY1" fmla="*/ 0 h 5004232"/>
              <a:gd name="connsiteX2" fmla="*/ 8784976 w 8784976"/>
              <a:gd name="connsiteY2" fmla="*/ 5004232 h 5004232"/>
              <a:gd name="connsiteX3" fmla="*/ 0 w 8784976"/>
              <a:gd name="connsiteY3" fmla="*/ 5004232 h 5004232"/>
              <a:gd name="connsiteX4" fmla="*/ 0 w 8784976"/>
              <a:gd name="connsiteY4" fmla="*/ 0 h 5004232"/>
              <a:gd name="connsiteX0" fmla="*/ 0 w 8793603"/>
              <a:gd name="connsiteY0" fmla="*/ 405441 h 5409673"/>
              <a:gd name="connsiteX1" fmla="*/ 8793603 w 8793603"/>
              <a:gd name="connsiteY1" fmla="*/ 0 h 5409673"/>
              <a:gd name="connsiteX2" fmla="*/ 8784976 w 8793603"/>
              <a:gd name="connsiteY2" fmla="*/ 5409673 h 5409673"/>
              <a:gd name="connsiteX3" fmla="*/ 0 w 8793603"/>
              <a:gd name="connsiteY3" fmla="*/ 5409673 h 5409673"/>
              <a:gd name="connsiteX4" fmla="*/ 0 w 8793603"/>
              <a:gd name="connsiteY4" fmla="*/ 405441 h 54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3603" h="5409673">
                <a:moveTo>
                  <a:pt x="0" y="405441"/>
                </a:moveTo>
                <a:lnTo>
                  <a:pt x="8793603" y="0"/>
                </a:lnTo>
                <a:cubicBezTo>
                  <a:pt x="8790727" y="1803224"/>
                  <a:pt x="8787852" y="3606449"/>
                  <a:pt x="8784976" y="5409673"/>
                </a:cubicBezTo>
                <a:lnTo>
                  <a:pt x="0" y="5409673"/>
                </a:lnTo>
                <a:lnTo>
                  <a:pt x="0" y="405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699793" y="87475"/>
            <a:ext cx="6179307" cy="486054"/>
          </a:xfrm>
        </p:spPr>
        <p:txBody>
          <a:bodyPr anchor="ctr">
            <a:noAutofit/>
          </a:bodyPr>
          <a:lstStyle>
            <a:lvl1pPr algn="r">
              <a:defRPr sz="2600" b="1">
                <a:solidFill>
                  <a:srgbClr val="391F0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5536" y="843912"/>
            <a:ext cx="4104456" cy="3834073"/>
          </a:xfrm>
        </p:spPr>
        <p:txBody>
          <a:bodyPr/>
          <a:lstStyle>
            <a:lvl1pPr>
              <a:defRPr sz="2800"/>
            </a:lvl1pPr>
            <a:lvl2pPr>
              <a:defRPr sz="2400" b="0">
                <a:solidFill>
                  <a:srgbClr val="0061AB"/>
                </a:solidFill>
              </a:defRPr>
            </a:lvl2pPr>
            <a:lvl4pPr>
              <a:defRPr>
                <a:solidFill>
                  <a:srgbClr val="391F0E"/>
                </a:solidFill>
              </a:defRPr>
            </a:lvl4pPr>
            <a:lvl5pPr>
              <a:defRPr>
                <a:solidFill>
                  <a:srgbClr val="391F0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5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648642" y="843912"/>
            <a:ext cx="4104456" cy="3834073"/>
          </a:xfrm>
        </p:spPr>
        <p:txBody>
          <a:bodyPr/>
          <a:lstStyle>
            <a:lvl1pPr>
              <a:defRPr sz="2800"/>
            </a:lvl1pPr>
            <a:lvl2pPr>
              <a:defRPr sz="2400" b="0">
                <a:solidFill>
                  <a:srgbClr val="0061AB"/>
                </a:solidFill>
              </a:defRPr>
            </a:lvl2pPr>
            <a:lvl4pPr>
              <a:defRPr>
                <a:solidFill>
                  <a:srgbClr val="391F0E"/>
                </a:solidFill>
              </a:defRPr>
            </a:lvl4pPr>
            <a:lvl5pPr>
              <a:defRPr>
                <a:solidFill>
                  <a:srgbClr val="391F0E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9" name="Image 58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5" y="43657"/>
            <a:ext cx="1208008" cy="7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Rectangle 66"/>
          <p:cNvSpPr/>
          <p:nvPr userDrawn="1"/>
        </p:nvSpPr>
        <p:spPr>
          <a:xfrm>
            <a:off x="179513" y="4785996"/>
            <a:ext cx="8794091" cy="243271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4785997"/>
            <a:ext cx="7784609" cy="243270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Titre de la partie </a:t>
            </a:r>
          </a:p>
        </p:txBody>
      </p:sp>
      <p:sp>
        <p:nvSpPr>
          <p:cNvPr id="7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0794" y="4785997"/>
            <a:ext cx="863694" cy="26547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64FD9596-7EFB-4A52-937C-141CFE866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13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80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783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52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266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94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774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716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525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016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41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/>
          <p:cNvSpPr/>
          <p:nvPr userDrawn="1"/>
        </p:nvSpPr>
        <p:spPr>
          <a:xfrm>
            <a:off x="180001" y="573528"/>
            <a:ext cx="8793603" cy="4212468"/>
          </a:xfrm>
          <a:custGeom>
            <a:avLst/>
            <a:gdLst>
              <a:gd name="connsiteX0" fmla="*/ 0 w 8784976"/>
              <a:gd name="connsiteY0" fmla="*/ 0 h 5004232"/>
              <a:gd name="connsiteX1" fmla="*/ 8784976 w 8784976"/>
              <a:gd name="connsiteY1" fmla="*/ 0 h 5004232"/>
              <a:gd name="connsiteX2" fmla="*/ 8784976 w 8784976"/>
              <a:gd name="connsiteY2" fmla="*/ 5004232 h 5004232"/>
              <a:gd name="connsiteX3" fmla="*/ 0 w 8784976"/>
              <a:gd name="connsiteY3" fmla="*/ 5004232 h 5004232"/>
              <a:gd name="connsiteX4" fmla="*/ 0 w 8784976"/>
              <a:gd name="connsiteY4" fmla="*/ 0 h 5004232"/>
              <a:gd name="connsiteX0" fmla="*/ 0 w 8793603"/>
              <a:gd name="connsiteY0" fmla="*/ 405441 h 5409673"/>
              <a:gd name="connsiteX1" fmla="*/ 8793603 w 8793603"/>
              <a:gd name="connsiteY1" fmla="*/ 0 h 5409673"/>
              <a:gd name="connsiteX2" fmla="*/ 8784976 w 8793603"/>
              <a:gd name="connsiteY2" fmla="*/ 5409673 h 5409673"/>
              <a:gd name="connsiteX3" fmla="*/ 0 w 8793603"/>
              <a:gd name="connsiteY3" fmla="*/ 5409673 h 5409673"/>
              <a:gd name="connsiteX4" fmla="*/ 0 w 8793603"/>
              <a:gd name="connsiteY4" fmla="*/ 405441 h 54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3603" h="5409673">
                <a:moveTo>
                  <a:pt x="0" y="405441"/>
                </a:moveTo>
                <a:lnTo>
                  <a:pt x="8793603" y="0"/>
                </a:lnTo>
                <a:cubicBezTo>
                  <a:pt x="8790727" y="1803224"/>
                  <a:pt x="8787852" y="3606449"/>
                  <a:pt x="8784976" y="5409673"/>
                </a:cubicBezTo>
                <a:lnTo>
                  <a:pt x="0" y="5409673"/>
                </a:lnTo>
                <a:lnTo>
                  <a:pt x="0" y="4054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699793" y="87475"/>
            <a:ext cx="6179307" cy="486054"/>
          </a:xfrm>
        </p:spPr>
        <p:txBody>
          <a:bodyPr anchor="ctr">
            <a:noAutofit/>
          </a:bodyPr>
          <a:lstStyle>
            <a:lvl1pPr algn="r">
              <a:defRPr sz="2600" b="1">
                <a:solidFill>
                  <a:srgbClr val="391F0E"/>
                </a:solidFill>
                <a:effectLst/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5"/>
          </p:nvPr>
        </p:nvSpPr>
        <p:spPr>
          <a:xfrm>
            <a:off x="323528" y="843558"/>
            <a:ext cx="8496944" cy="3942438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>
              <a:buClr>
                <a:srgbClr val="0061AB"/>
              </a:buClr>
              <a:buSzPct val="60000"/>
              <a:defRPr b="0">
                <a:solidFill>
                  <a:srgbClr val="0061AB"/>
                </a:solidFill>
              </a:defRPr>
            </a:lvl2pPr>
            <a:lvl3pPr>
              <a:defRPr baseline="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texte</a:t>
            </a:r>
          </a:p>
          <a:p>
            <a:pPr lvl="2"/>
            <a:r>
              <a:rPr lang="fr-FR" dirty="0"/>
              <a:t>texte</a:t>
            </a:r>
          </a:p>
        </p:txBody>
      </p:sp>
      <p:pic>
        <p:nvPicPr>
          <p:cNvPr id="30" name="Image 29"/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65" y="43657"/>
            <a:ext cx="1208008" cy="74585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 userDrawn="1"/>
        </p:nvSpPr>
        <p:spPr>
          <a:xfrm>
            <a:off x="179513" y="4785996"/>
            <a:ext cx="8794091" cy="243271"/>
          </a:xfrm>
          <a:prstGeom prst="rect">
            <a:avLst/>
          </a:prstGeom>
          <a:solidFill>
            <a:srgbClr val="006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3528" y="4785997"/>
            <a:ext cx="7784609" cy="243270"/>
          </a:xfrm>
        </p:spPr>
        <p:txBody>
          <a:bodyPr/>
          <a:lstStyle>
            <a:lvl1pPr algn="l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 dirty="0"/>
              <a:t>Titre de la partie </a:t>
            </a:r>
          </a:p>
        </p:txBody>
      </p:sp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0794" y="4785997"/>
            <a:ext cx="863694" cy="265475"/>
          </a:xfrm>
        </p:spPr>
        <p:txBody>
          <a:bodyPr/>
          <a:lstStyle>
            <a:lvl1pPr algn="ct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64FD9596-7EFB-4A52-937C-141CFE866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9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451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884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97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430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762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849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673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939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8410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48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37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44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057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169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5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924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51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9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B02476EA-F301-45B0-812C-4A7BE710B30B}" type="datetime1">
              <a:rPr lang="fr-FR" smtClean="0"/>
              <a:pPr/>
              <a:t>07/02/2021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fr-FR"/>
              <a:t>Ceci est un test de pied de page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53CA3D03-F59A-465A-8F60-C5C689525EE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428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78" r:id="rId3"/>
    <p:sldLayoutId id="2147483715" r:id="rId4"/>
    <p:sldLayoutId id="2147483712" r:id="rId5"/>
    <p:sldLayoutId id="2147483711" r:id="rId6"/>
    <p:sldLayoutId id="2147483702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 Narrow" pitchFamily="34" charset="0"/>
        <a:buChar char="►"/>
        <a:defRPr sz="3000" b="1" kern="1200">
          <a:solidFill>
            <a:srgbClr val="391F0E"/>
          </a:solidFill>
          <a:latin typeface="Arial Narrow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 Narrow" pitchFamily="34" charset="0"/>
        <a:buChar char="■"/>
        <a:defRPr sz="2500" b="1" kern="1200">
          <a:solidFill>
            <a:srgbClr val="391F0E"/>
          </a:solidFill>
          <a:latin typeface="Arial Narrow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 Narrow" pitchFamily="34" charset="0"/>
        <a:buChar char="&gt;"/>
        <a:defRPr sz="1800" b="1" kern="1200">
          <a:solidFill>
            <a:srgbClr val="97BF0D"/>
          </a:solidFill>
          <a:latin typeface="Arial Narrow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1" kern="1200">
          <a:solidFill>
            <a:srgbClr val="0070C0"/>
          </a:solidFill>
          <a:latin typeface="Arial Narrow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rgbClr val="0070C0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3D57-F73F-4F6A-BAA6-7B94D3400F62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92EC-9B19-4C3A-B1BA-11024B425C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8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F591-ADAA-4939-BE82-F639AA8484DE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9A45-9B53-4455-8909-1E92F5C5C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8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1183-336F-4E4B-B6AC-E925F14778A3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7816-4AB0-4A79-B79B-09BF46EC89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9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CFB9E-8FDC-4FDF-BF6A-0D4A2DF8A3BB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1790-C014-46FD-AF05-F085BEAE61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0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38BE-30B0-4EE3-AF27-A2F2F945B316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DE84-4196-4E9B-A31D-2E8B2E16F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8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F352-354F-424F-9098-CAE7C16D0549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1845-7CBD-46DA-A3EF-941591CF6F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66EC-AB0C-4617-8942-7D7D84DFB2AD}" type="datetimeFigureOut">
              <a:rPr lang="fr-FR" smtClean="0"/>
              <a:t>07/02/2021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D181-29AD-4ABD-9F90-A4409E1641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4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596-7EFB-4A52-937C-141CFE86601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CustomShape 3"/>
          <p:cNvSpPr/>
          <p:nvPr/>
        </p:nvSpPr>
        <p:spPr>
          <a:xfrm>
            <a:off x="6472996" y="2051598"/>
            <a:ext cx="2700504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spcBef>
                <a:spcPts val="340"/>
              </a:spcBef>
            </a:pPr>
            <a:endParaRPr lang="fr-FR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4"/>
          <p:cNvSpPr/>
          <p:nvPr/>
        </p:nvSpPr>
        <p:spPr>
          <a:xfrm>
            <a:off x="270164" y="1271726"/>
            <a:ext cx="6037118" cy="3182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spcBef>
                <a:spcPts val="360"/>
              </a:spcBef>
            </a:pPr>
            <a:r>
              <a:rPr lang="fr-FR" sz="27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Qu’est-ce qu’un littéraire? Celui pour qui les mots défaillent, bondissent, fuient, perdent sens. Ils tremblent toujours un peu sous la forme étrange qu’ils finissent pourtant par habiter. Ils ne disent ni ne cachent: ils font signe sans repos. »</a:t>
            </a:r>
          </a:p>
          <a:p>
            <a:pPr algn="just">
              <a:spcBef>
                <a:spcPts val="360"/>
              </a:spcBef>
            </a:pPr>
            <a:endParaRPr lang="fr-FR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60"/>
              </a:spcBef>
            </a:pPr>
            <a:r>
              <a:rPr lang="fr-FR" sz="27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Pascal Quignard, </a:t>
            </a:r>
            <a:r>
              <a:rPr lang="fr-FR" sz="27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cs typeface="Times New Roman" panose="02020603050405020304" pitchFamily="18" charset="0"/>
              </a:rPr>
              <a:t>La Barque silencieuse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23728" y="87475"/>
            <a:ext cx="6755372" cy="486054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rgbClr val="0061AB"/>
                </a:solidFill>
              </a:rPr>
              <a:t>Licence Lettres et Arts 	  </a:t>
            </a:r>
            <a:endParaRPr lang="fr-FR" sz="3600" dirty="0"/>
          </a:p>
        </p:txBody>
      </p:sp>
      <p:sp>
        <p:nvSpPr>
          <p:cNvPr id="24" name="CustomShape 4"/>
          <p:cNvSpPr/>
          <p:nvPr/>
        </p:nvSpPr>
        <p:spPr>
          <a:xfrm>
            <a:off x="3193013" y="1071073"/>
            <a:ext cx="2607840" cy="3822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360"/>
              </a:spcBef>
            </a:pPr>
            <a:endParaRPr lang="fr-FR" sz="1400" spc="-1" dirty="0">
              <a:solidFill>
                <a:srgbClr val="97BF0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03B640-4A38-4E32-A909-EFD8AC8DB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001" y="1071073"/>
            <a:ext cx="2166769" cy="27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9596-7EFB-4A52-937C-141CFE86601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5" name="CustomShape 7"/>
          <p:cNvSpPr/>
          <p:nvPr/>
        </p:nvSpPr>
        <p:spPr>
          <a:xfrm>
            <a:off x="3257341" y="3725784"/>
            <a:ext cx="2248649" cy="900720"/>
          </a:xfrm>
          <a:prstGeom prst="ellipse">
            <a:avLst/>
          </a:prstGeom>
          <a:noFill/>
          <a:ln>
            <a:solidFill>
              <a:srgbClr val="0061A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Licence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Lettres et Arts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8"/>
          <p:cNvSpPr/>
          <p:nvPr/>
        </p:nvSpPr>
        <p:spPr>
          <a:xfrm rot="20246120">
            <a:off x="5490416" y="3580412"/>
            <a:ext cx="487440" cy="2340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7BF0D"/>
          </a:solidFill>
          <a:ln>
            <a:noFill/>
          </a:ln>
          <a:effectLst>
            <a:innerShdw blurRad="63500" dist="50800" dir="5400000">
              <a:srgbClr val="000000">
                <a:alpha val="50000"/>
              </a:srgbClr>
            </a:innerShdw>
          </a:effectLst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9"/>
          <p:cNvSpPr/>
          <p:nvPr/>
        </p:nvSpPr>
        <p:spPr>
          <a:xfrm rot="1373027">
            <a:off x="3025845" y="3396390"/>
            <a:ext cx="467470" cy="23482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97BF0D"/>
          </a:solidFill>
          <a:ln>
            <a:noFill/>
          </a:ln>
          <a:effectLst>
            <a:innerShdw blurRad="63500" dist="50800" dir="5400000">
              <a:srgbClr val="000000">
                <a:alpha val="50000"/>
              </a:srgbClr>
            </a:innerShdw>
          </a:effectLst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10"/>
          <p:cNvSpPr/>
          <p:nvPr/>
        </p:nvSpPr>
        <p:spPr>
          <a:xfrm rot="12966024">
            <a:off x="4268810" y="3159561"/>
            <a:ext cx="382740" cy="180237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1AB"/>
              </a:gs>
              <a:gs pos="21000">
                <a:srgbClr val="0070C0"/>
              </a:gs>
              <a:gs pos="100000">
                <a:srgbClr val="97BF0D"/>
              </a:gs>
            </a:gsLst>
            <a:lin ang="5400000"/>
          </a:gradFill>
          <a:ln>
            <a:noFill/>
          </a:ln>
          <a:effectLst>
            <a:innerShdw blurRad="63500" dist="50800" dir="5400000">
              <a:srgbClr val="000000">
                <a:alpha val="50000"/>
              </a:srgbClr>
            </a:innerShdw>
          </a:effectLst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2123728" y="87475"/>
            <a:ext cx="6755372" cy="486054"/>
          </a:xfrm>
        </p:spPr>
        <p:txBody>
          <a:bodyPr/>
          <a:lstStyle/>
          <a:p>
            <a:r>
              <a:rPr lang="fr-FR" sz="2400" dirty="0">
                <a:solidFill>
                  <a:srgbClr val="0061AB"/>
                </a:solidFill>
              </a:rPr>
              <a:t>Licence Lettres et Arts</a:t>
            </a:r>
            <a:endParaRPr lang="fr-FR" dirty="0"/>
          </a:p>
        </p:txBody>
      </p:sp>
      <p:pic>
        <p:nvPicPr>
          <p:cNvPr id="25" name="Picture 6" descr="Résultat de recherche d'images pour &quot;lettres et art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88423"/>
            <a:ext cx="1961624" cy="97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23528" y="843558"/>
            <a:ext cx="4248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0061AB"/>
                </a:solidFill>
                <a:latin typeface="Arial Narrow" panose="020B0606020202030204" pitchFamily="34" charset="0"/>
              </a:rPr>
              <a:t>Pr. Andréas PFERSMANN,</a:t>
            </a:r>
          </a:p>
          <a:p>
            <a:r>
              <a:rPr lang="fr-FR" sz="1200" dirty="0">
                <a:solidFill>
                  <a:srgbClr val="391F0E"/>
                </a:solidFill>
                <a:latin typeface="Arial Narrow" panose="020B0606020202030204" pitchFamily="34" charset="0"/>
              </a:rPr>
              <a:t>Responsable de la licence Lettres et Arts</a:t>
            </a:r>
          </a:p>
          <a:p>
            <a:r>
              <a:rPr lang="fr-FR" sz="1200" dirty="0">
                <a:solidFill>
                  <a:srgbClr val="391F0E"/>
                </a:solidFill>
                <a:latin typeface="Arial Narrow" panose="020B0606020202030204" pitchFamily="34" charset="0"/>
              </a:rPr>
              <a:t>Professeur de Littérature Comparée</a:t>
            </a:r>
          </a:p>
        </p:txBody>
      </p:sp>
      <p:sp>
        <p:nvSpPr>
          <p:cNvPr id="21" name="CustomShape 4"/>
          <p:cNvSpPr/>
          <p:nvPr/>
        </p:nvSpPr>
        <p:spPr>
          <a:xfrm>
            <a:off x="286823" y="2014110"/>
            <a:ext cx="2607840" cy="2471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spcBef>
                <a:spcPts val="360"/>
              </a:spcBef>
            </a:pPr>
            <a:r>
              <a:rPr lang="fr-FR" b="1" spc="-1" dirty="0">
                <a:solidFill>
                  <a:srgbClr val="97BF0D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Fondamentaux</a:t>
            </a:r>
            <a:endParaRPr lang="fr-FR" spc="-1" dirty="0">
              <a:solidFill>
                <a:srgbClr val="97BF0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Littérature française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Littérature comparée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Histoire de la langue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Grammaire et stylistique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Linguistique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Culture générale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826EFA-3867-4AA2-8949-051085A16D7C}"/>
              </a:ext>
            </a:extLst>
          </p:cNvPr>
          <p:cNvSpPr/>
          <p:nvPr/>
        </p:nvSpPr>
        <p:spPr>
          <a:xfrm>
            <a:off x="6204028" y="2211710"/>
            <a:ext cx="2559346" cy="24147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spc="-1" dirty="0">
                <a:solidFill>
                  <a:srgbClr val="97BF0D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Langues</a:t>
            </a:r>
            <a:endParaRPr lang="fr-FR" spc="-1" dirty="0">
              <a:solidFill>
                <a:srgbClr val="97BF0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Langue française</a:t>
            </a: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Langues et culture polynésiennes</a:t>
            </a: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Anglais</a:t>
            </a: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Latin</a:t>
            </a: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Ancien français</a:t>
            </a:r>
          </a:p>
          <a:p>
            <a:pPr marL="257175" indent="-257175">
              <a:buClr>
                <a:srgbClr val="97BF0D"/>
              </a:buClr>
              <a:buSzPct val="70000"/>
              <a:buFont typeface="Wingdings" panose="05000000000000000000" pitchFamily="2" charset="2"/>
              <a:buChar char="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Didactique du FLE/FLS</a:t>
            </a:r>
            <a:endParaRPr lang="fr-FR" dirty="0"/>
          </a:p>
        </p:txBody>
      </p:sp>
      <p:sp>
        <p:nvSpPr>
          <p:cNvPr id="27" name="CustomShape 3"/>
          <p:cNvSpPr/>
          <p:nvPr/>
        </p:nvSpPr>
        <p:spPr>
          <a:xfrm>
            <a:off x="3214503" y="981828"/>
            <a:ext cx="3114859" cy="17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Bef>
                <a:spcPts val="340"/>
              </a:spcBef>
            </a:pPr>
            <a:r>
              <a:rPr lang="fr-FR" b="1" spc="-1" dirty="0">
                <a:solidFill>
                  <a:srgbClr val="97BF0D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Enseignements artistiques</a:t>
            </a:r>
            <a:endParaRPr lang="fr-FR" spc="-1" dirty="0">
              <a:solidFill>
                <a:srgbClr val="97BF0D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Ateliers de théâtre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Atelier d’écriture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Histoire et théorie du cinéma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Pratique filmique</a:t>
            </a:r>
          </a:p>
          <a:p>
            <a:pPr marL="343072" indent="-342352">
              <a:spcBef>
                <a:spcPts val="360"/>
              </a:spcBef>
              <a:buClr>
                <a:srgbClr val="97BF0D"/>
              </a:buClr>
              <a:buSzPct val="70000"/>
              <a:buFont typeface="Wingdings" charset="2"/>
              <a:buChar char=""/>
            </a:pPr>
            <a:r>
              <a:rPr lang="fr-FR" spc="-1" dirty="0">
                <a:solidFill>
                  <a:srgbClr val="0061AB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Histoire de l’art</a:t>
            </a:r>
            <a:endParaRPr lang="fr-F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0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4FD9596-7EFB-4A52-937C-141CFE86601B}" type="slidenum">
              <a:rPr lang="fr-FR">
                <a:solidFill>
                  <a:prstClr val="white"/>
                </a:solidFill>
              </a:rPr>
              <a:pPr defTabSz="685800">
                <a:defRPr/>
              </a:pPr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483768" y="179694"/>
            <a:ext cx="2676049" cy="1089257"/>
          </a:xfrm>
          <a:prstGeom prst="ellipse">
            <a:avLst/>
          </a:prstGeom>
          <a:noFill/>
          <a:ln>
            <a:solidFill>
              <a:srgbClr val="006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r-FR" sz="2000" b="1" dirty="0">
                <a:solidFill>
                  <a:srgbClr val="97BF0D"/>
                </a:solidFill>
                <a:latin typeface="Arial Narrow" panose="020B0606020202030204" pitchFamily="34" charset="0"/>
              </a:rPr>
              <a:t>Après la licence Lettres et Arts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76636" y="4101527"/>
            <a:ext cx="427557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r-FR" sz="1600" b="1" dirty="0">
                <a:solidFill>
                  <a:srgbClr val="97BF0D"/>
                </a:solidFill>
                <a:latin typeface="Arial Narrow" panose="020B0606020202030204" pitchFamily="34" charset="0"/>
              </a:rPr>
              <a:t>Métiers de la fonction publique locale et nationale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Après un concours de catégorie 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803170" y="3239419"/>
            <a:ext cx="2622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fr-FR" sz="1350" b="1" dirty="0">
                <a:latin typeface="Arial Narrow" panose="020B0606020202030204" pitchFamily="34" charset="0"/>
              </a:rPr>
              <a:t> 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étiers du journalisme </a:t>
            </a:r>
          </a:p>
          <a:p>
            <a:pPr algn="ctr" defTabSz="685800">
              <a:defRPr/>
            </a:pP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de la communication</a:t>
            </a:r>
            <a:endParaRPr lang="fr-FR" b="1" dirty="0">
              <a:solidFill>
                <a:srgbClr val="97BF0D"/>
              </a:solidFill>
              <a:latin typeface="Arial Narrow" panose="020B0606020202030204" pitchFamily="34" charset="0"/>
            </a:endParaRP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Presse écrite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Presse audiovisuelle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Radio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Communication en entreprise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366551" y="483791"/>
            <a:ext cx="31954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Métiers liés aux arts et à la culture</a:t>
            </a:r>
            <a:endParaRPr lang="fr-FR" b="1" dirty="0">
              <a:solidFill>
                <a:srgbClr val="97BF0D"/>
              </a:solidFill>
              <a:latin typeface="Arial Narrow" panose="020B0606020202030204" pitchFamily="34" charset="0"/>
            </a:endParaRP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Dramaturgie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Animation culturelle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Médiation culturelle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Diplomatie culturelle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endParaRPr lang="fr-FR" sz="1500" dirty="0">
              <a:solidFill>
                <a:srgbClr val="0061AB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07464" y="3221994"/>
            <a:ext cx="5242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b="1" dirty="0">
                <a:latin typeface="Arial Narrow" panose="020B0606020202030204" pitchFamily="34" charset="0"/>
              </a:rPr>
              <a:t> 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</a:rPr>
              <a:t>Recherche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Accès au Master « Langues, culture et société en Océanie » (UPF)</a:t>
            </a:r>
          </a:p>
          <a:p>
            <a:pPr marL="285743" indent="-285743" defTabSz="685800">
              <a:buClr>
                <a:srgbClr val="97BF0D"/>
              </a:buClr>
              <a:buFont typeface="Wingdings" panose="05000000000000000000" pitchFamily="2" charset="2"/>
              <a:buChar char="ü"/>
              <a:defRPr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Accès aux Masters en métropole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864B9-73F2-4E39-ACFA-B20AA773226E}"/>
              </a:ext>
            </a:extLst>
          </p:cNvPr>
          <p:cNvSpPr/>
          <p:nvPr/>
        </p:nvSpPr>
        <p:spPr>
          <a:xfrm>
            <a:off x="412793" y="1384034"/>
            <a:ext cx="4033994" cy="183112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rgbClr val="0061AB"/>
                </a:solidFill>
                <a:latin typeface="Arial Narrow" panose="020B0606020202030204" pitchFamily="34" charset="0"/>
              </a:rPr>
              <a:t> </a:t>
            </a:r>
            <a:r>
              <a:rPr lang="fr-FR" sz="135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</a:t>
            </a:r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étiers de la formation</a:t>
            </a:r>
            <a:endParaRPr lang="fr-FR" b="1" dirty="0">
              <a:solidFill>
                <a:srgbClr val="97BF0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350" b="1" dirty="0">
                <a:solidFill>
                  <a:srgbClr val="97BF0D"/>
                </a:solidFill>
                <a:latin typeface="Arial Narrow" panose="020B0606020202030204" pitchFamily="34" charset="0"/>
              </a:rPr>
              <a:t>(</a:t>
            </a:r>
            <a:r>
              <a:rPr lang="fr-FR" sz="1500" b="1" dirty="0">
                <a:solidFill>
                  <a:srgbClr val="97BF0D"/>
                </a:solidFill>
                <a:latin typeface="Arial Narrow" panose="020B0606020202030204" pitchFamily="34" charset="0"/>
              </a:rPr>
              <a:t>accessibles après Master MEEF et/ou concours)</a:t>
            </a:r>
          </a:p>
          <a:p>
            <a:endParaRPr lang="fr-FR" sz="1500" dirty="0">
              <a:solidFill>
                <a:srgbClr val="0061AB"/>
              </a:solidFill>
              <a:latin typeface="Arial Narrow" panose="020B0606020202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Enseignement du français dans le secondaire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Enseignement du français à l’étranger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Formation des adultes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500" dirty="0">
                <a:solidFill>
                  <a:srgbClr val="0061AB"/>
                </a:solidFill>
                <a:latin typeface="Arial Narrow" panose="020B0606020202030204" pitchFamily="34" charset="0"/>
              </a:rPr>
              <a:t>Enseignement primaire</a:t>
            </a:r>
          </a:p>
          <a:p>
            <a:pPr algn="ctr"/>
            <a:endParaRPr 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16694-17DD-42E7-BF10-723EB6DAA2C2}"/>
              </a:ext>
            </a:extLst>
          </p:cNvPr>
          <p:cNvSpPr/>
          <p:nvPr/>
        </p:nvSpPr>
        <p:spPr>
          <a:xfrm>
            <a:off x="5649677" y="2113713"/>
            <a:ext cx="2815523" cy="105104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97BF0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Métiers du livre</a:t>
            </a:r>
            <a:endParaRPr lang="fr-FR" b="1" dirty="0">
              <a:solidFill>
                <a:srgbClr val="97BF0D"/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350" dirty="0">
                <a:solidFill>
                  <a:srgbClr val="0061AB"/>
                </a:solidFill>
                <a:latin typeface="Arial Narrow" panose="020B0606020202030204" pitchFamily="34" charset="0"/>
              </a:rPr>
              <a:t>Edition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350" dirty="0">
                <a:solidFill>
                  <a:srgbClr val="0061AB"/>
                </a:solidFill>
                <a:latin typeface="Arial Narrow" panose="020B0606020202030204" pitchFamily="34" charset="0"/>
              </a:rPr>
              <a:t>Bibliothèques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1350" dirty="0">
                <a:solidFill>
                  <a:srgbClr val="0061AB"/>
                </a:solidFill>
                <a:latin typeface="Arial Narrow" panose="020B0606020202030204" pitchFamily="34" charset="0"/>
              </a:rPr>
              <a:t>Documentation</a:t>
            </a: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94699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DE01460-07DC-4C43-A1BA-BD1CAC61C33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9" y="50862"/>
            <a:ext cx="8854523" cy="520854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A8718C-2D1B-4DD3-86BF-116EF32B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628" y="142363"/>
            <a:ext cx="6755372" cy="486054"/>
          </a:xfrm>
        </p:spPr>
        <p:txBody>
          <a:bodyPr/>
          <a:lstStyle/>
          <a:p>
            <a:pPr algn="l"/>
            <a:r>
              <a:rPr lang="fr-FR" sz="3000" dirty="0">
                <a:solidFill>
                  <a:srgbClr val="0061AB"/>
                </a:solidFill>
              </a:rPr>
              <a:t>Vos goûts, vos motivations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571D3-96AF-4CCE-BDB0-61A9DF515A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719918"/>
            <a:ext cx="8496944" cy="3870430"/>
          </a:xfrm>
        </p:spPr>
        <p:txBody>
          <a:bodyPr>
            <a:normAutofit lnSpcReduction="10000"/>
          </a:bodyPr>
          <a:lstStyle/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aimez lire.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êtes curieux de littérature et des arts.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aimez jongler avec les mots.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voulez tout savoir sur la langue.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aimez le théâtre.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voulez acquérir une culture cinématographique.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2400" dirty="0"/>
              <a:t>Vous voulez devenir un auteur ou un écrivain célèbre…</a:t>
            </a:r>
          </a:p>
          <a:p>
            <a:pPr>
              <a:buClr>
                <a:srgbClr val="0061AB"/>
              </a:buClr>
              <a:buSzPct val="100000"/>
              <a:buFont typeface="Wingdings" panose="05000000000000000000" pitchFamily="2" charset="2"/>
              <a:buChar char="ü"/>
            </a:pPr>
            <a:endParaRPr lang="fr-FR" sz="2400" dirty="0"/>
          </a:p>
          <a:p>
            <a:pPr>
              <a:buClr>
                <a:srgbClr val="0061AB"/>
              </a:buClr>
              <a:buSzPct val="120000"/>
              <a:buFont typeface="Wingdings" panose="05000000000000000000" pitchFamily="2" charset="2"/>
              <a:buChar char="Ø"/>
            </a:pPr>
            <a:r>
              <a:rPr lang="fr-FR" sz="3000" dirty="0"/>
              <a:t>Alors la licence Lettres et Arts est faite pour vous !</a:t>
            </a:r>
          </a:p>
        </p:txBody>
      </p:sp>
    </p:spTree>
    <p:extLst>
      <p:ext uri="{BB962C8B-B14F-4D97-AF65-F5344CB8AC3E}">
        <p14:creationId xmlns:p14="http://schemas.microsoft.com/office/powerpoint/2010/main" val="2064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dele-ppt-UPF-avril2016">
  <a:themeElements>
    <a:clrScheme name="UPF-2015">
      <a:dk1>
        <a:srgbClr val="AA419D"/>
      </a:dk1>
      <a:lt1>
        <a:srgbClr val="FFFFFF"/>
      </a:lt1>
      <a:dk2>
        <a:srgbClr val="391F0E"/>
      </a:dk2>
      <a:lt2>
        <a:srgbClr val="FFFFFF"/>
      </a:lt2>
      <a:accent1>
        <a:srgbClr val="AA419D"/>
      </a:accent1>
      <a:accent2>
        <a:srgbClr val="C0504D"/>
      </a:accent2>
      <a:accent3>
        <a:srgbClr val="95C108"/>
      </a:accent3>
      <a:accent4>
        <a:srgbClr val="B2A1C7"/>
      </a:accent4>
      <a:accent5>
        <a:srgbClr val="5CA8DA"/>
      </a:accent5>
      <a:accent6>
        <a:srgbClr val="DC8B08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Modele-ppt-UPF-avril2016</Template>
  <TotalTime>44813</TotalTime>
  <Words>314</Words>
  <Application>Microsoft Office PowerPoint</Application>
  <PresentationFormat>Affichage à l'écran (16:9)</PresentationFormat>
  <Paragraphs>73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</vt:i4>
      </vt:variant>
    </vt:vector>
  </HeadingPairs>
  <TitlesOfParts>
    <vt:vector size="19" baseType="lpstr">
      <vt:lpstr>Times New Roman</vt:lpstr>
      <vt:lpstr>Calibri Light</vt:lpstr>
      <vt:lpstr>Courier New</vt:lpstr>
      <vt:lpstr>Calibri</vt:lpstr>
      <vt:lpstr>Arial Narrow</vt:lpstr>
      <vt:lpstr>Wingdings</vt:lpstr>
      <vt:lpstr>Arial</vt:lpstr>
      <vt:lpstr>Modele-ppt-UPF-avril2016</vt:lpstr>
      <vt:lpstr>6_Conception personnalisée</vt:lpstr>
      <vt:lpstr>5_Conception personnalisée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Licence Lettres et Arts    </vt:lpstr>
      <vt:lpstr>Licence Lettres et Arts</vt:lpstr>
      <vt:lpstr>Présentation PowerPoint</vt:lpstr>
      <vt:lpstr>Vos goûts, vos motivations</vt:lpstr>
    </vt:vector>
  </TitlesOfParts>
  <Company>Université de la Polynésie Française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tissu conjonctif</dc:title>
  <dc:creator>Marina Schneider</dc:creator>
  <cp:keywords>SVT L1</cp:keywords>
  <cp:lastModifiedBy>Andréas PFERSMANN</cp:lastModifiedBy>
  <cp:revision>828</cp:revision>
  <dcterms:created xsi:type="dcterms:W3CDTF">2016-06-10T03:49:25Z</dcterms:created>
  <dcterms:modified xsi:type="dcterms:W3CDTF">2021-02-09T07:02:04Z</dcterms:modified>
</cp:coreProperties>
</file>