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4" r:id="rId4"/>
    <p:sldId id="278" r:id="rId5"/>
    <p:sldId id="258" r:id="rId6"/>
    <p:sldId id="259" r:id="rId7"/>
    <p:sldId id="261" r:id="rId8"/>
    <p:sldId id="260" r:id="rId9"/>
    <p:sldId id="262" r:id="rId10"/>
    <p:sldId id="263" r:id="rId11"/>
    <p:sldId id="281" r:id="rId12"/>
    <p:sldId id="282" r:id="rId13"/>
    <p:sldId id="283" r:id="rId14"/>
    <p:sldId id="284" r:id="rId15"/>
    <p:sldId id="280" r:id="rId16"/>
    <p:sldId id="272" r:id="rId17"/>
    <p:sldId id="265" r:id="rId18"/>
    <p:sldId id="266" r:id="rId19"/>
    <p:sldId id="267" r:id="rId20"/>
    <p:sldId id="268" r:id="rId21"/>
    <p:sldId id="269" r:id="rId22"/>
    <p:sldId id="270" r:id="rId23"/>
    <p:sldId id="279" r:id="rId24"/>
    <p:sldId id="276" r:id="rId25"/>
    <p:sldId id="271" r:id="rId26"/>
    <p:sldId id="273" r:id="rId27"/>
    <p:sldId id="274" r:id="rId28"/>
    <p:sldId id="275" r:id="rId29"/>
    <p:sldId id="277"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p:restoredTop sz="94807" autoAdjust="0"/>
  </p:normalViewPr>
  <p:slideViewPr>
    <p:cSldViewPr>
      <p:cViewPr varScale="1">
        <p:scale>
          <a:sx n="65" d="100"/>
          <a:sy n="65" d="100"/>
        </p:scale>
        <p:origin x="1492"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2DD51-F8FF-4231-8A5F-2FC9B9FFBDB5}" type="datetimeFigureOut">
              <a:rPr lang="fr-FR" smtClean="0"/>
              <a:pPr/>
              <a:t>28/10/2019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3BCDE-F39C-44AF-8C0A-A559D3496CE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A03BCDE-F39C-44AF-8C0A-A559D3496CE9}"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3F74717-5015-4E03-9F11-423612D0338F}" type="datetimeFigureOut">
              <a:rPr lang="fr-FR" smtClean="0"/>
              <a:pPr/>
              <a:t>28/10/2019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2FB2BC-77C3-45CA-9432-297B7682ABB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4717-5015-4E03-9F11-423612D0338F}" type="datetimeFigureOut">
              <a:rPr lang="fr-FR" smtClean="0"/>
              <a:pPr/>
              <a:t>28/10/2019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FB2BC-77C3-45CA-9432-297B7682ABB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herodote.net/6_ao_t_1945-evenement-19450806.php" TargetMode="Externa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www.atomicheritage.org/history/operation-crossroads" TargetMode="External"/><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s://www.google.com/url?sa=t&amp;rct=j&amp;q=&amp;esrc=s&amp;source=web&amp;cd=8&amp;ved=2ahUKEwj1neei2YXlAhVCuVkKHac3CQMQFjAHegQIAxAC&amp;url=http://whc.unesco.org/document/152419&amp;usg=AOvVaw0yI_NM_2PeqZeSz74X2lt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a1ere.francetvinfo.fr/polynesie/australie-il-y-60-ans-les-britanniques-debutaient-leurs-essais-nucleaires-maralinga-402287.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moruroa.org/Texte.aspx?t=129" TargetMode="External"/><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sprep.org/attachments/2012SM23/french/officials/WP_9.3.4_Ann.3_-_Summary_of_nuclear_testing_in_the_Pacific_Region_1946-1996_Fre.pdf" TargetMode="Externa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francetnp.gouv.fr/IMG/pdf/La_dimension_radiologique_des_essais_nucleaires_francais_en_Polynesie.pdf" TargetMode="Externa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Enseigner le fait nucléaire en classe de CM2</a:t>
            </a:r>
            <a:endParaRPr lang="fr-FR" dirty="0"/>
          </a:p>
        </p:txBody>
      </p:sp>
      <p:sp>
        <p:nvSpPr>
          <p:cNvPr id="3" name="Sous-titre 2"/>
          <p:cNvSpPr>
            <a:spLocks noGrp="1"/>
          </p:cNvSpPr>
          <p:nvPr>
            <p:ph type="subTitle" idx="1"/>
          </p:nvPr>
        </p:nvSpPr>
        <p:spPr/>
        <p:txBody>
          <a:bodyPr/>
          <a:lstStyle/>
          <a:p>
            <a:r>
              <a:rPr lang="fr-FR" dirty="0"/>
              <a:t>(3 heures)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nvSpPr>
        <p:spPr>
          <a:xfrm>
            <a:off x="5190845" y="1395913"/>
            <a:ext cx="465957" cy="2909387"/>
          </a:xfrm>
          <a:custGeom>
            <a:avLst/>
            <a:gdLst>
              <a:gd name="connsiteX0" fmla="*/ 41555 w 465957"/>
              <a:gd name="connsiteY0" fmla="*/ 2909387 h 2909387"/>
              <a:gd name="connsiteX1" fmla="*/ 47905 w 465957"/>
              <a:gd name="connsiteY1" fmla="*/ 2820487 h 2909387"/>
              <a:gd name="connsiteX2" fmla="*/ 60605 w 465957"/>
              <a:gd name="connsiteY2" fmla="*/ 2782387 h 2909387"/>
              <a:gd name="connsiteX3" fmla="*/ 79655 w 465957"/>
              <a:gd name="connsiteY3" fmla="*/ 2674437 h 2909387"/>
              <a:gd name="connsiteX4" fmla="*/ 86005 w 465957"/>
              <a:gd name="connsiteY4" fmla="*/ 2636337 h 2909387"/>
              <a:gd name="connsiteX5" fmla="*/ 92355 w 465957"/>
              <a:gd name="connsiteY5" fmla="*/ 2585537 h 2909387"/>
              <a:gd name="connsiteX6" fmla="*/ 105055 w 465957"/>
              <a:gd name="connsiteY6" fmla="*/ 2534737 h 2909387"/>
              <a:gd name="connsiteX7" fmla="*/ 111405 w 465957"/>
              <a:gd name="connsiteY7" fmla="*/ 109037 h 2909387"/>
              <a:gd name="connsiteX8" fmla="*/ 441605 w 465957"/>
              <a:gd name="connsiteY8" fmla="*/ 115387 h 2909387"/>
              <a:gd name="connsiteX9" fmla="*/ 422555 w 465957"/>
              <a:gd name="connsiteY9" fmla="*/ 305887 h 2909387"/>
              <a:gd name="connsiteX10" fmla="*/ 397155 w 465957"/>
              <a:gd name="connsiteY10" fmla="*/ 553537 h 2909387"/>
              <a:gd name="connsiteX11" fmla="*/ 384455 w 465957"/>
              <a:gd name="connsiteY11" fmla="*/ 655137 h 2909387"/>
              <a:gd name="connsiteX12" fmla="*/ 365405 w 465957"/>
              <a:gd name="connsiteY12" fmla="*/ 820237 h 2909387"/>
              <a:gd name="connsiteX13" fmla="*/ 359055 w 465957"/>
              <a:gd name="connsiteY13" fmla="*/ 909137 h 2909387"/>
              <a:gd name="connsiteX14" fmla="*/ 352705 w 465957"/>
              <a:gd name="connsiteY14" fmla="*/ 934537 h 2909387"/>
              <a:gd name="connsiteX15" fmla="*/ 346355 w 465957"/>
              <a:gd name="connsiteY15" fmla="*/ 1201237 h 2909387"/>
              <a:gd name="connsiteX16" fmla="*/ 340005 w 465957"/>
              <a:gd name="connsiteY16" fmla="*/ 2903037 h 290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957" h="2909387">
                <a:moveTo>
                  <a:pt x="41555" y="2909387"/>
                </a:moveTo>
                <a:cubicBezTo>
                  <a:pt x="43672" y="2879754"/>
                  <a:pt x="43498" y="2849867"/>
                  <a:pt x="47905" y="2820487"/>
                </a:cubicBezTo>
                <a:cubicBezTo>
                  <a:pt x="49891" y="2807248"/>
                  <a:pt x="57156" y="2795322"/>
                  <a:pt x="60605" y="2782387"/>
                </a:cubicBezTo>
                <a:cubicBezTo>
                  <a:pt x="76308" y="2723501"/>
                  <a:pt x="71496" y="2731551"/>
                  <a:pt x="79655" y="2674437"/>
                </a:cubicBezTo>
                <a:cubicBezTo>
                  <a:pt x="81476" y="2661691"/>
                  <a:pt x="84184" y="2649083"/>
                  <a:pt x="86005" y="2636337"/>
                </a:cubicBezTo>
                <a:cubicBezTo>
                  <a:pt x="88418" y="2619443"/>
                  <a:pt x="89210" y="2602310"/>
                  <a:pt x="92355" y="2585537"/>
                </a:cubicBezTo>
                <a:cubicBezTo>
                  <a:pt x="95572" y="2568381"/>
                  <a:pt x="105055" y="2534737"/>
                  <a:pt x="105055" y="2534737"/>
                </a:cubicBezTo>
                <a:cubicBezTo>
                  <a:pt x="107172" y="1726170"/>
                  <a:pt x="0" y="909895"/>
                  <a:pt x="111405" y="109037"/>
                </a:cubicBezTo>
                <a:cubicBezTo>
                  <a:pt x="126573" y="0"/>
                  <a:pt x="340522" y="71783"/>
                  <a:pt x="441605" y="115387"/>
                </a:cubicBezTo>
                <a:cubicBezTo>
                  <a:pt x="465957" y="125892"/>
                  <a:pt x="431038" y="267716"/>
                  <a:pt x="422555" y="305887"/>
                </a:cubicBezTo>
                <a:cubicBezTo>
                  <a:pt x="414088" y="388437"/>
                  <a:pt x="408891" y="471388"/>
                  <a:pt x="397155" y="553537"/>
                </a:cubicBezTo>
                <a:cubicBezTo>
                  <a:pt x="391219" y="595090"/>
                  <a:pt x="388456" y="611121"/>
                  <a:pt x="384455" y="655137"/>
                </a:cubicBezTo>
                <a:cubicBezTo>
                  <a:pt x="372199" y="789958"/>
                  <a:pt x="386106" y="685682"/>
                  <a:pt x="365405" y="820237"/>
                </a:cubicBezTo>
                <a:cubicBezTo>
                  <a:pt x="363288" y="849870"/>
                  <a:pt x="362336" y="879610"/>
                  <a:pt x="359055" y="909137"/>
                </a:cubicBezTo>
                <a:cubicBezTo>
                  <a:pt x="358091" y="917811"/>
                  <a:pt x="353084" y="925818"/>
                  <a:pt x="352705" y="934537"/>
                </a:cubicBezTo>
                <a:cubicBezTo>
                  <a:pt x="348842" y="1023378"/>
                  <a:pt x="348472" y="1112337"/>
                  <a:pt x="346355" y="1201237"/>
                </a:cubicBezTo>
                <a:cubicBezTo>
                  <a:pt x="344113" y="1768503"/>
                  <a:pt x="340005" y="2335766"/>
                  <a:pt x="340005" y="2903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8"/>
          <p:cNvSpPr/>
          <p:nvPr/>
        </p:nvSpPr>
        <p:spPr>
          <a:xfrm>
            <a:off x="5565957" y="1263650"/>
            <a:ext cx="765762" cy="3130550"/>
          </a:xfrm>
          <a:custGeom>
            <a:avLst/>
            <a:gdLst>
              <a:gd name="connsiteX0" fmla="*/ 764993 w 765762"/>
              <a:gd name="connsiteY0" fmla="*/ 2876550 h 3130550"/>
              <a:gd name="connsiteX1" fmla="*/ 758643 w 765762"/>
              <a:gd name="connsiteY1" fmla="*/ 57150 h 3130550"/>
              <a:gd name="connsiteX2" fmla="*/ 733243 w 765762"/>
              <a:gd name="connsiteY2" fmla="*/ 0 h 3130550"/>
              <a:gd name="connsiteX3" fmla="*/ 676093 w 765762"/>
              <a:gd name="connsiteY3" fmla="*/ 6350 h 3130550"/>
              <a:gd name="connsiteX4" fmla="*/ 644343 w 765762"/>
              <a:gd name="connsiteY4" fmla="*/ 19050 h 3130550"/>
              <a:gd name="connsiteX5" fmla="*/ 612593 w 765762"/>
              <a:gd name="connsiteY5" fmla="*/ 25400 h 3130550"/>
              <a:gd name="connsiteX6" fmla="*/ 587193 w 765762"/>
              <a:gd name="connsiteY6" fmla="*/ 31750 h 3130550"/>
              <a:gd name="connsiteX7" fmla="*/ 536393 w 765762"/>
              <a:gd name="connsiteY7" fmla="*/ 38100 h 3130550"/>
              <a:gd name="connsiteX8" fmla="*/ 504643 w 765762"/>
              <a:gd name="connsiteY8" fmla="*/ 44450 h 3130550"/>
              <a:gd name="connsiteX9" fmla="*/ 409393 w 765762"/>
              <a:gd name="connsiteY9" fmla="*/ 50800 h 3130550"/>
              <a:gd name="connsiteX10" fmla="*/ 415743 w 765762"/>
              <a:gd name="connsiteY10" fmla="*/ 1187450 h 3130550"/>
              <a:gd name="connsiteX11" fmla="*/ 434793 w 765762"/>
              <a:gd name="connsiteY11" fmla="*/ 1225550 h 3130550"/>
              <a:gd name="connsiteX12" fmla="*/ 466543 w 765762"/>
              <a:gd name="connsiteY12" fmla="*/ 1333500 h 3130550"/>
              <a:gd name="connsiteX13" fmla="*/ 479243 w 765762"/>
              <a:gd name="connsiteY13" fmla="*/ 1377950 h 3130550"/>
              <a:gd name="connsiteX14" fmla="*/ 485593 w 765762"/>
              <a:gd name="connsiteY14" fmla="*/ 1460500 h 3130550"/>
              <a:gd name="connsiteX15" fmla="*/ 504643 w 765762"/>
              <a:gd name="connsiteY15" fmla="*/ 1574800 h 3130550"/>
              <a:gd name="connsiteX16" fmla="*/ 504643 w 765762"/>
              <a:gd name="connsiteY16" fmla="*/ 2101850 h 3130550"/>
              <a:gd name="connsiteX17" fmla="*/ 472893 w 765762"/>
              <a:gd name="connsiteY17" fmla="*/ 2152650 h 3130550"/>
              <a:gd name="connsiteX18" fmla="*/ 453843 w 765762"/>
              <a:gd name="connsiteY18" fmla="*/ 2139950 h 3130550"/>
              <a:gd name="connsiteX19" fmla="*/ 441143 w 765762"/>
              <a:gd name="connsiteY19" fmla="*/ 2120900 h 3130550"/>
              <a:gd name="connsiteX20" fmla="*/ 422093 w 765762"/>
              <a:gd name="connsiteY20" fmla="*/ 2114550 h 3130550"/>
              <a:gd name="connsiteX21" fmla="*/ 403043 w 765762"/>
              <a:gd name="connsiteY21" fmla="*/ 2101850 h 3130550"/>
              <a:gd name="connsiteX22" fmla="*/ 320493 w 765762"/>
              <a:gd name="connsiteY22" fmla="*/ 2095500 h 3130550"/>
              <a:gd name="connsiteX23" fmla="*/ 282393 w 765762"/>
              <a:gd name="connsiteY23" fmla="*/ 2114550 h 3130550"/>
              <a:gd name="connsiteX24" fmla="*/ 276043 w 765762"/>
              <a:gd name="connsiteY24" fmla="*/ 2133600 h 3130550"/>
              <a:gd name="connsiteX25" fmla="*/ 263343 w 765762"/>
              <a:gd name="connsiteY25" fmla="*/ 2152650 h 3130550"/>
              <a:gd name="connsiteX26" fmla="*/ 250643 w 765762"/>
              <a:gd name="connsiteY26" fmla="*/ 2190750 h 3130550"/>
              <a:gd name="connsiteX27" fmla="*/ 237943 w 765762"/>
              <a:gd name="connsiteY27" fmla="*/ 2209800 h 3130550"/>
              <a:gd name="connsiteX28" fmla="*/ 225243 w 765762"/>
              <a:gd name="connsiteY28" fmla="*/ 2266950 h 3130550"/>
              <a:gd name="connsiteX29" fmla="*/ 206193 w 765762"/>
              <a:gd name="connsiteY29" fmla="*/ 2324100 h 3130550"/>
              <a:gd name="connsiteX30" fmla="*/ 199843 w 765762"/>
              <a:gd name="connsiteY30" fmla="*/ 2343150 h 3130550"/>
              <a:gd name="connsiteX31" fmla="*/ 187143 w 765762"/>
              <a:gd name="connsiteY31" fmla="*/ 2362200 h 3130550"/>
              <a:gd name="connsiteX32" fmla="*/ 174443 w 765762"/>
              <a:gd name="connsiteY32" fmla="*/ 2425700 h 3130550"/>
              <a:gd name="connsiteX33" fmla="*/ 168093 w 765762"/>
              <a:gd name="connsiteY33" fmla="*/ 2476500 h 3130550"/>
              <a:gd name="connsiteX34" fmla="*/ 155393 w 765762"/>
              <a:gd name="connsiteY34" fmla="*/ 2514600 h 3130550"/>
              <a:gd name="connsiteX35" fmla="*/ 149043 w 765762"/>
              <a:gd name="connsiteY35" fmla="*/ 2546350 h 3130550"/>
              <a:gd name="connsiteX36" fmla="*/ 142693 w 765762"/>
              <a:gd name="connsiteY36" fmla="*/ 2565400 h 3130550"/>
              <a:gd name="connsiteX37" fmla="*/ 136343 w 765762"/>
              <a:gd name="connsiteY37" fmla="*/ 2603500 h 3130550"/>
              <a:gd name="connsiteX38" fmla="*/ 117293 w 765762"/>
              <a:gd name="connsiteY38" fmla="*/ 2647950 h 3130550"/>
              <a:gd name="connsiteX39" fmla="*/ 98243 w 765762"/>
              <a:gd name="connsiteY39" fmla="*/ 2724150 h 3130550"/>
              <a:gd name="connsiteX40" fmla="*/ 72843 w 765762"/>
              <a:gd name="connsiteY40" fmla="*/ 2768600 h 3130550"/>
              <a:gd name="connsiteX41" fmla="*/ 53793 w 765762"/>
              <a:gd name="connsiteY41" fmla="*/ 2838450 h 3130550"/>
              <a:gd name="connsiteX42" fmla="*/ 41093 w 765762"/>
              <a:gd name="connsiteY42" fmla="*/ 2882900 h 3130550"/>
              <a:gd name="connsiteX43" fmla="*/ 34743 w 765762"/>
              <a:gd name="connsiteY43" fmla="*/ 2914650 h 3130550"/>
              <a:gd name="connsiteX44" fmla="*/ 28393 w 765762"/>
              <a:gd name="connsiteY44" fmla="*/ 2959100 h 3130550"/>
              <a:gd name="connsiteX45" fmla="*/ 15693 w 765762"/>
              <a:gd name="connsiteY45" fmla="*/ 2997200 h 3130550"/>
              <a:gd name="connsiteX46" fmla="*/ 9343 w 765762"/>
              <a:gd name="connsiteY46" fmla="*/ 3041650 h 3130550"/>
              <a:gd name="connsiteX47" fmla="*/ 2993 w 765762"/>
              <a:gd name="connsiteY47" fmla="*/ 3060700 h 3130550"/>
              <a:gd name="connsiteX48" fmla="*/ 22043 w 765762"/>
              <a:gd name="connsiteY48" fmla="*/ 3067050 h 3130550"/>
              <a:gd name="connsiteX49" fmla="*/ 41093 w 765762"/>
              <a:gd name="connsiteY49" fmla="*/ 3079750 h 3130550"/>
              <a:gd name="connsiteX50" fmla="*/ 60143 w 765762"/>
              <a:gd name="connsiteY50" fmla="*/ 3098800 h 3130550"/>
              <a:gd name="connsiteX51" fmla="*/ 98243 w 765762"/>
              <a:gd name="connsiteY51" fmla="*/ 3111500 h 3130550"/>
              <a:gd name="connsiteX52" fmla="*/ 117293 w 765762"/>
              <a:gd name="connsiteY52" fmla="*/ 3117850 h 3130550"/>
              <a:gd name="connsiteX53" fmla="*/ 136343 w 765762"/>
              <a:gd name="connsiteY53" fmla="*/ 3124200 h 3130550"/>
              <a:gd name="connsiteX54" fmla="*/ 161743 w 765762"/>
              <a:gd name="connsiteY54" fmla="*/ 3130550 h 3130550"/>
              <a:gd name="connsiteX55" fmla="*/ 358593 w 765762"/>
              <a:gd name="connsiteY55" fmla="*/ 3124200 h 3130550"/>
              <a:gd name="connsiteX56" fmla="*/ 555443 w 765762"/>
              <a:gd name="connsiteY56" fmla="*/ 3098800 h 3130550"/>
              <a:gd name="connsiteX57" fmla="*/ 606243 w 765762"/>
              <a:gd name="connsiteY57" fmla="*/ 3092450 h 3130550"/>
              <a:gd name="connsiteX58" fmla="*/ 618943 w 765762"/>
              <a:gd name="connsiteY58" fmla="*/ 3073400 h 3130550"/>
              <a:gd name="connsiteX59" fmla="*/ 606243 w 765762"/>
              <a:gd name="connsiteY59" fmla="*/ 2933700 h 3130550"/>
              <a:gd name="connsiteX60" fmla="*/ 599893 w 765762"/>
              <a:gd name="connsiteY60" fmla="*/ 2908300 h 3130550"/>
              <a:gd name="connsiteX61" fmla="*/ 587193 w 765762"/>
              <a:gd name="connsiteY61" fmla="*/ 2889250 h 3130550"/>
              <a:gd name="connsiteX62" fmla="*/ 574493 w 765762"/>
              <a:gd name="connsiteY62" fmla="*/ 2851150 h 3130550"/>
              <a:gd name="connsiteX63" fmla="*/ 568143 w 765762"/>
              <a:gd name="connsiteY63" fmla="*/ 2584450 h 3130550"/>
              <a:gd name="connsiteX64" fmla="*/ 561793 w 765762"/>
              <a:gd name="connsiteY64" fmla="*/ 2565400 h 3130550"/>
              <a:gd name="connsiteX65" fmla="*/ 549093 w 765762"/>
              <a:gd name="connsiteY65" fmla="*/ 2463800 h 3130550"/>
              <a:gd name="connsiteX66" fmla="*/ 536393 w 765762"/>
              <a:gd name="connsiteY66" fmla="*/ 2425700 h 3130550"/>
              <a:gd name="connsiteX67" fmla="*/ 530043 w 765762"/>
              <a:gd name="connsiteY67" fmla="*/ 2406650 h 3130550"/>
              <a:gd name="connsiteX68" fmla="*/ 523693 w 765762"/>
              <a:gd name="connsiteY68" fmla="*/ 2368550 h 3130550"/>
              <a:gd name="connsiteX69" fmla="*/ 517343 w 765762"/>
              <a:gd name="connsiteY69" fmla="*/ 2349500 h 3130550"/>
              <a:gd name="connsiteX70" fmla="*/ 510993 w 765762"/>
              <a:gd name="connsiteY70" fmla="*/ 2311400 h 3130550"/>
              <a:gd name="connsiteX71" fmla="*/ 498293 w 765762"/>
              <a:gd name="connsiteY71" fmla="*/ 2260600 h 3130550"/>
              <a:gd name="connsiteX72" fmla="*/ 485593 w 765762"/>
              <a:gd name="connsiteY72" fmla="*/ 2216150 h 3130550"/>
              <a:gd name="connsiteX73" fmla="*/ 479243 w 765762"/>
              <a:gd name="connsiteY73" fmla="*/ 2190750 h 3130550"/>
              <a:gd name="connsiteX74" fmla="*/ 472893 w 765762"/>
              <a:gd name="connsiteY74" fmla="*/ 2171700 h 3130550"/>
              <a:gd name="connsiteX75" fmla="*/ 472893 w 765762"/>
              <a:gd name="connsiteY75" fmla="*/ 2146300 h 31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65762" h="3130550">
                <a:moveTo>
                  <a:pt x="764993" y="2876550"/>
                </a:moveTo>
                <a:cubicBezTo>
                  <a:pt x="762876" y="1936750"/>
                  <a:pt x="762801" y="996943"/>
                  <a:pt x="758643" y="57150"/>
                </a:cubicBezTo>
                <a:cubicBezTo>
                  <a:pt x="758399" y="2020"/>
                  <a:pt x="765762" y="10840"/>
                  <a:pt x="733243" y="0"/>
                </a:cubicBezTo>
                <a:cubicBezTo>
                  <a:pt x="714193" y="2117"/>
                  <a:pt x="694835" y="2334"/>
                  <a:pt x="676093" y="6350"/>
                </a:cubicBezTo>
                <a:cubicBezTo>
                  <a:pt x="664947" y="8738"/>
                  <a:pt x="655261" y="15775"/>
                  <a:pt x="644343" y="19050"/>
                </a:cubicBezTo>
                <a:cubicBezTo>
                  <a:pt x="634005" y="22151"/>
                  <a:pt x="623129" y="23059"/>
                  <a:pt x="612593" y="25400"/>
                </a:cubicBezTo>
                <a:cubicBezTo>
                  <a:pt x="604074" y="27293"/>
                  <a:pt x="595801" y="30315"/>
                  <a:pt x="587193" y="31750"/>
                </a:cubicBezTo>
                <a:cubicBezTo>
                  <a:pt x="570360" y="34555"/>
                  <a:pt x="553260" y="35505"/>
                  <a:pt x="536393" y="38100"/>
                </a:cubicBezTo>
                <a:cubicBezTo>
                  <a:pt x="525726" y="39741"/>
                  <a:pt x="515382" y="43376"/>
                  <a:pt x="504643" y="44450"/>
                </a:cubicBezTo>
                <a:cubicBezTo>
                  <a:pt x="472980" y="47616"/>
                  <a:pt x="441143" y="48683"/>
                  <a:pt x="409393" y="50800"/>
                </a:cubicBezTo>
                <a:cubicBezTo>
                  <a:pt x="411510" y="429683"/>
                  <a:pt x="411580" y="808584"/>
                  <a:pt x="415743" y="1187450"/>
                </a:cubicBezTo>
                <a:cubicBezTo>
                  <a:pt x="415949" y="1206157"/>
                  <a:pt x="428138" y="1209577"/>
                  <a:pt x="434793" y="1225550"/>
                </a:cubicBezTo>
                <a:cubicBezTo>
                  <a:pt x="452186" y="1267293"/>
                  <a:pt x="455211" y="1291004"/>
                  <a:pt x="466543" y="1333500"/>
                </a:cubicBezTo>
                <a:cubicBezTo>
                  <a:pt x="470513" y="1348389"/>
                  <a:pt x="475010" y="1363133"/>
                  <a:pt x="479243" y="1377950"/>
                </a:cubicBezTo>
                <a:cubicBezTo>
                  <a:pt x="481360" y="1405467"/>
                  <a:pt x="482061" y="1433129"/>
                  <a:pt x="485593" y="1460500"/>
                </a:cubicBezTo>
                <a:cubicBezTo>
                  <a:pt x="490536" y="1498808"/>
                  <a:pt x="504643" y="1574800"/>
                  <a:pt x="504643" y="1574800"/>
                </a:cubicBezTo>
                <a:cubicBezTo>
                  <a:pt x="519670" y="1800203"/>
                  <a:pt x="515525" y="1699201"/>
                  <a:pt x="504643" y="2101850"/>
                </a:cubicBezTo>
                <a:cubicBezTo>
                  <a:pt x="503452" y="2145930"/>
                  <a:pt x="504872" y="2136660"/>
                  <a:pt x="472893" y="2152650"/>
                </a:cubicBezTo>
                <a:cubicBezTo>
                  <a:pt x="466543" y="2148417"/>
                  <a:pt x="459239" y="2145346"/>
                  <a:pt x="453843" y="2139950"/>
                </a:cubicBezTo>
                <a:cubicBezTo>
                  <a:pt x="448447" y="2134554"/>
                  <a:pt x="447102" y="2125668"/>
                  <a:pt x="441143" y="2120900"/>
                </a:cubicBezTo>
                <a:cubicBezTo>
                  <a:pt x="435916" y="2116719"/>
                  <a:pt x="428080" y="2117543"/>
                  <a:pt x="422093" y="2114550"/>
                </a:cubicBezTo>
                <a:cubicBezTo>
                  <a:pt x="415267" y="2111137"/>
                  <a:pt x="410544" y="2103256"/>
                  <a:pt x="403043" y="2101850"/>
                </a:cubicBezTo>
                <a:cubicBezTo>
                  <a:pt x="375918" y="2096764"/>
                  <a:pt x="348010" y="2097617"/>
                  <a:pt x="320493" y="2095500"/>
                </a:cubicBezTo>
                <a:cubicBezTo>
                  <a:pt x="307944" y="2099683"/>
                  <a:pt x="291345" y="2103359"/>
                  <a:pt x="282393" y="2114550"/>
                </a:cubicBezTo>
                <a:cubicBezTo>
                  <a:pt x="278212" y="2119777"/>
                  <a:pt x="279036" y="2127613"/>
                  <a:pt x="276043" y="2133600"/>
                </a:cubicBezTo>
                <a:cubicBezTo>
                  <a:pt x="272630" y="2140426"/>
                  <a:pt x="266443" y="2145676"/>
                  <a:pt x="263343" y="2152650"/>
                </a:cubicBezTo>
                <a:cubicBezTo>
                  <a:pt x="257906" y="2164883"/>
                  <a:pt x="258069" y="2179611"/>
                  <a:pt x="250643" y="2190750"/>
                </a:cubicBezTo>
                <a:cubicBezTo>
                  <a:pt x="246410" y="2197100"/>
                  <a:pt x="241356" y="2202974"/>
                  <a:pt x="237943" y="2209800"/>
                </a:cubicBezTo>
                <a:cubicBezTo>
                  <a:pt x="228497" y="2228693"/>
                  <a:pt x="230818" y="2246045"/>
                  <a:pt x="225243" y="2266950"/>
                </a:cubicBezTo>
                <a:cubicBezTo>
                  <a:pt x="220069" y="2286352"/>
                  <a:pt x="212543" y="2305050"/>
                  <a:pt x="206193" y="2324100"/>
                </a:cubicBezTo>
                <a:cubicBezTo>
                  <a:pt x="204076" y="2330450"/>
                  <a:pt x="203556" y="2337581"/>
                  <a:pt x="199843" y="2343150"/>
                </a:cubicBezTo>
                <a:lnTo>
                  <a:pt x="187143" y="2362200"/>
                </a:lnTo>
                <a:cubicBezTo>
                  <a:pt x="179429" y="2393055"/>
                  <a:pt x="179633" y="2389371"/>
                  <a:pt x="174443" y="2425700"/>
                </a:cubicBezTo>
                <a:cubicBezTo>
                  <a:pt x="172030" y="2442594"/>
                  <a:pt x="171669" y="2459814"/>
                  <a:pt x="168093" y="2476500"/>
                </a:cubicBezTo>
                <a:cubicBezTo>
                  <a:pt x="165288" y="2489590"/>
                  <a:pt x="158018" y="2501473"/>
                  <a:pt x="155393" y="2514600"/>
                </a:cubicBezTo>
                <a:cubicBezTo>
                  <a:pt x="153276" y="2525183"/>
                  <a:pt x="151661" y="2535879"/>
                  <a:pt x="149043" y="2546350"/>
                </a:cubicBezTo>
                <a:cubicBezTo>
                  <a:pt x="147420" y="2552844"/>
                  <a:pt x="144145" y="2558866"/>
                  <a:pt x="142693" y="2565400"/>
                </a:cubicBezTo>
                <a:cubicBezTo>
                  <a:pt x="139900" y="2577969"/>
                  <a:pt x="139136" y="2590931"/>
                  <a:pt x="136343" y="2603500"/>
                </a:cubicBezTo>
                <a:cubicBezTo>
                  <a:pt x="132606" y="2620318"/>
                  <a:pt x="125058" y="2632419"/>
                  <a:pt x="117293" y="2647950"/>
                </a:cubicBezTo>
                <a:cubicBezTo>
                  <a:pt x="114119" y="2666994"/>
                  <a:pt x="109424" y="2707379"/>
                  <a:pt x="98243" y="2724150"/>
                </a:cubicBezTo>
                <a:cubicBezTo>
                  <a:pt x="85488" y="2743282"/>
                  <a:pt x="82511" y="2746042"/>
                  <a:pt x="72843" y="2768600"/>
                </a:cubicBezTo>
                <a:cubicBezTo>
                  <a:pt x="64604" y="2787825"/>
                  <a:pt x="58649" y="2823881"/>
                  <a:pt x="53793" y="2838450"/>
                </a:cubicBezTo>
                <a:cubicBezTo>
                  <a:pt x="46722" y="2859664"/>
                  <a:pt x="46409" y="2858980"/>
                  <a:pt x="41093" y="2882900"/>
                </a:cubicBezTo>
                <a:cubicBezTo>
                  <a:pt x="38752" y="2893436"/>
                  <a:pt x="36517" y="2904004"/>
                  <a:pt x="34743" y="2914650"/>
                </a:cubicBezTo>
                <a:cubicBezTo>
                  <a:pt x="32282" y="2929413"/>
                  <a:pt x="31758" y="2944516"/>
                  <a:pt x="28393" y="2959100"/>
                </a:cubicBezTo>
                <a:cubicBezTo>
                  <a:pt x="25383" y="2972144"/>
                  <a:pt x="15693" y="2997200"/>
                  <a:pt x="15693" y="2997200"/>
                </a:cubicBezTo>
                <a:cubicBezTo>
                  <a:pt x="13576" y="3012017"/>
                  <a:pt x="12278" y="3026974"/>
                  <a:pt x="9343" y="3041650"/>
                </a:cubicBezTo>
                <a:cubicBezTo>
                  <a:pt x="8030" y="3048214"/>
                  <a:pt x="0" y="3054713"/>
                  <a:pt x="2993" y="3060700"/>
                </a:cubicBezTo>
                <a:cubicBezTo>
                  <a:pt x="5986" y="3066687"/>
                  <a:pt x="16056" y="3064057"/>
                  <a:pt x="22043" y="3067050"/>
                </a:cubicBezTo>
                <a:cubicBezTo>
                  <a:pt x="28869" y="3070463"/>
                  <a:pt x="35230" y="3074864"/>
                  <a:pt x="41093" y="3079750"/>
                </a:cubicBezTo>
                <a:cubicBezTo>
                  <a:pt x="47992" y="3085499"/>
                  <a:pt x="52293" y="3094439"/>
                  <a:pt x="60143" y="3098800"/>
                </a:cubicBezTo>
                <a:cubicBezTo>
                  <a:pt x="71845" y="3105301"/>
                  <a:pt x="85543" y="3107267"/>
                  <a:pt x="98243" y="3111500"/>
                </a:cubicBezTo>
                <a:lnTo>
                  <a:pt x="117293" y="3117850"/>
                </a:lnTo>
                <a:cubicBezTo>
                  <a:pt x="123643" y="3119967"/>
                  <a:pt x="129849" y="3122577"/>
                  <a:pt x="136343" y="3124200"/>
                </a:cubicBezTo>
                <a:lnTo>
                  <a:pt x="161743" y="3130550"/>
                </a:lnTo>
                <a:cubicBezTo>
                  <a:pt x="227360" y="3128433"/>
                  <a:pt x="293065" y="3128212"/>
                  <a:pt x="358593" y="3124200"/>
                </a:cubicBezTo>
                <a:cubicBezTo>
                  <a:pt x="436128" y="3119453"/>
                  <a:pt x="481800" y="3109320"/>
                  <a:pt x="555443" y="3098800"/>
                </a:cubicBezTo>
                <a:cubicBezTo>
                  <a:pt x="572337" y="3096387"/>
                  <a:pt x="589310" y="3094567"/>
                  <a:pt x="606243" y="3092450"/>
                </a:cubicBezTo>
                <a:cubicBezTo>
                  <a:pt x="610476" y="3086100"/>
                  <a:pt x="618596" y="3081024"/>
                  <a:pt x="618943" y="3073400"/>
                </a:cubicBezTo>
                <a:cubicBezTo>
                  <a:pt x="625268" y="2934246"/>
                  <a:pt x="623163" y="2992920"/>
                  <a:pt x="606243" y="2933700"/>
                </a:cubicBezTo>
                <a:cubicBezTo>
                  <a:pt x="603845" y="2925309"/>
                  <a:pt x="603331" y="2916322"/>
                  <a:pt x="599893" y="2908300"/>
                </a:cubicBezTo>
                <a:cubicBezTo>
                  <a:pt x="596887" y="2901285"/>
                  <a:pt x="590293" y="2896224"/>
                  <a:pt x="587193" y="2889250"/>
                </a:cubicBezTo>
                <a:cubicBezTo>
                  <a:pt x="581756" y="2877017"/>
                  <a:pt x="574493" y="2851150"/>
                  <a:pt x="574493" y="2851150"/>
                </a:cubicBezTo>
                <a:cubicBezTo>
                  <a:pt x="572376" y="2762250"/>
                  <a:pt x="572091" y="2673287"/>
                  <a:pt x="568143" y="2584450"/>
                </a:cubicBezTo>
                <a:cubicBezTo>
                  <a:pt x="567846" y="2577763"/>
                  <a:pt x="562740" y="2572026"/>
                  <a:pt x="561793" y="2565400"/>
                </a:cubicBezTo>
                <a:cubicBezTo>
                  <a:pt x="555148" y="2518886"/>
                  <a:pt x="559713" y="2502740"/>
                  <a:pt x="549093" y="2463800"/>
                </a:cubicBezTo>
                <a:cubicBezTo>
                  <a:pt x="545571" y="2450885"/>
                  <a:pt x="540626" y="2438400"/>
                  <a:pt x="536393" y="2425700"/>
                </a:cubicBezTo>
                <a:cubicBezTo>
                  <a:pt x="534276" y="2419350"/>
                  <a:pt x="531143" y="2413252"/>
                  <a:pt x="530043" y="2406650"/>
                </a:cubicBezTo>
                <a:cubicBezTo>
                  <a:pt x="527926" y="2393950"/>
                  <a:pt x="526486" y="2381119"/>
                  <a:pt x="523693" y="2368550"/>
                </a:cubicBezTo>
                <a:cubicBezTo>
                  <a:pt x="522241" y="2362016"/>
                  <a:pt x="518795" y="2356034"/>
                  <a:pt x="517343" y="2349500"/>
                </a:cubicBezTo>
                <a:cubicBezTo>
                  <a:pt x="514550" y="2336931"/>
                  <a:pt x="513691" y="2323989"/>
                  <a:pt x="510993" y="2311400"/>
                </a:cubicBezTo>
                <a:cubicBezTo>
                  <a:pt x="507336" y="2294333"/>
                  <a:pt x="502526" y="2277533"/>
                  <a:pt x="498293" y="2260600"/>
                </a:cubicBezTo>
                <a:cubicBezTo>
                  <a:pt x="478442" y="2181195"/>
                  <a:pt x="503813" y="2279919"/>
                  <a:pt x="485593" y="2216150"/>
                </a:cubicBezTo>
                <a:cubicBezTo>
                  <a:pt x="483195" y="2207759"/>
                  <a:pt x="481641" y="2199141"/>
                  <a:pt x="479243" y="2190750"/>
                </a:cubicBezTo>
                <a:cubicBezTo>
                  <a:pt x="477404" y="2184314"/>
                  <a:pt x="473840" y="2178326"/>
                  <a:pt x="472893" y="2171700"/>
                </a:cubicBezTo>
                <a:cubicBezTo>
                  <a:pt x="471696" y="2163318"/>
                  <a:pt x="472893" y="2154767"/>
                  <a:pt x="472893" y="21463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Forme libre 9"/>
          <p:cNvSpPr/>
          <p:nvPr/>
        </p:nvSpPr>
        <p:spPr>
          <a:xfrm>
            <a:off x="6527800" y="849629"/>
            <a:ext cx="434528" cy="3481071"/>
          </a:xfrm>
          <a:custGeom>
            <a:avLst/>
            <a:gdLst>
              <a:gd name="connsiteX0" fmla="*/ 393700 w 434528"/>
              <a:gd name="connsiteY0" fmla="*/ 3468371 h 3481071"/>
              <a:gd name="connsiteX1" fmla="*/ 387350 w 434528"/>
              <a:gd name="connsiteY1" fmla="*/ 3119121 h 3481071"/>
              <a:gd name="connsiteX2" fmla="*/ 368300 w 434528"/>
              <a:gd name="connsiteY2" fmla="*/ 2979421 h 3481071"/>
              <a:gd name="connsiteX3" fmla="*/ 361950 w 434528"/>
              <a:gd name="connsiteY3" fmla="*/ 2915921 h 3481071"/>
              <a:gd name="connsiteX4" fmla="*/ 355600 w 434528"/>
              <a:gd name="connsiteY4" fmla="*/ 2896871 h 3481071"/>
              <a:gd name="connsiteX5" fmla="*/ 342900 w 434528"/>
              <a:gd name="connsiteY5" fmla="*/ 2827021 h 3481071"/>
              <a:gd name="connsiteX6" fmla="*/ 336550 w 434528"/>
              <a:gd name="connsiteY6" fmla="*/ 2731771 h 3481071"/>
              <a:gd name="connsiteX7" fmla="*/ 330200 w 434528"/>
              <a:gd name="connsiteY7" fmla="*/ 2706371 h 3481071"/>
              <a:gd name="connsiteX8" fmla="*/ 311150 w 434528"/>
              <a:gd name="connsiteY8" fmla="*/ 2604771 h 3481071"/>
              <a:gd name="connsiteX9" fmla="*/ 298450 w 434528"/>
              <a:gd name="connsiteY9" fmla="*/ 2211071 h 3481071"/>
              <a:gd name="connsiteX10" fmla="*/ 285750 w 434528"/>
              <a:gd name="connsiteY10" fmla="*/ 2141221 h 3481071"/>
              <a:gd name="connsiteX11" fmla="*/ 279400 w 434528"/>
              <a:gd name="connsiteY11" fmla="*/ 1544321 h 3481071"/>
              <a:gd name="connsiteX12" fmla="*/ 292100 w 434528"/>
              <a:gd name="connsiteY12" fmla="*/ 960121 h 3481071"/>
              <a:gd name="connsiteX13" fmla="*/ 298450 w 434528"/>
              <a:gd name="connsiteY13" fmla="*/ 668021 h 3481071"/>
              <a:gd name="connsiteX14" fmla="*/ 304800 w 434528"/>
              <a:gd name="connsiteY14" fmla="*/ 629921 h 3481071"/>
              <a:gd name="connsiteX15" fmla="*/ 311150 w 434528"/>
              <a:gd name="connsiteY15" fmla="*/ 502921 h 3481071"/>
              <a:gd name="connsiteX16" fmla="*/ 298450 w 434528"/>
              <a:gd name="connsiteY16" fmla="*/ 7621 h 3481071"/>
              <a:gd name="connsiteX17" fmla="*/ 285750 w 434528"/>
              <a:gd name="connsiteY17" fmla="*/ 26671 h 3481071"/>
              <a:gd name="connsiteX18" fmla="*/ 266700 w 434528"/>
              <a:gd name="connsiteY18" fmla="*/ 39371 h 3481071"/>
              <a:gd name="connsiteX19" fmla="*/ 241300 w 434528"/>
              <a:gd name="connsiteY19" fmla="*/ 64771 h 3481071"/>
              <a:gd name="connsiteX20" fmla="*/ 177800 w 434528"/>
              <a:gd name="connsiteY20" fmla="*/ 102871 h 3481071"/>
              <a:gd name="connsiteX21" fmla="*/ 139700 w 434528"/>
              <a:gd name="connsiteY21" fmla="*/ 128271 h 3481071"/>
              <a:gd name="connsiteX22" fmla="*/ 120650 w 434528"/>
              <a:gd name="connsiteY22" fmla="*/ 140971 h 3481071"/>
              <a:gd name="connsiteX23" fmla="*/ 44450 w 434528"/>
              <a:gd name="connsiteY23" fmla="*/ 166371 h 3481071"/>
              <a:gd name="connsiteX24" fmla="*/ 6350 w 434528"/>
              <a:gd name="connsiteY24" fmla="*/ 185421 h 3481071"/>
              <a:gd name="connsiteX25" fmla="*/ 0 w 434528"/>
              <a:gd name="connsiteY25" fmla="*/ 242571 h 3481071"/>
              <a:gd name="connsiteX26" fmla="*/ 6350 w 434528"/>
              <a:gd name="connsiteY26" fmla="*/ 293371 h 3481071"/>
              <a:gd name="connsiteX27" fmla="*/ 19050 w 434528"/>
              <a:gd name="connsiteY27" fmla="*/ 369571 h 3481071"/>
              <a:gd name="connsiteX28" fmla="*/ 25400 w 434528"/>
              <a:gd name="connsiteY28" fmla="*/ 541021 h 3481071"/>
              <a:gd name="connsiteX29" fmla="*/ 31750 w 434528"/>
              <a:gd name="connsiteY29" fmla="*/ 1169671 h 3481071"/>
              <a:gd name="connsiteX30" fmla="*/ 57150 w 434528"/>
              <a:gd name="connsiteY30" fmla="*/ 1309371 h 3481071"/>
              <a:gd name="connsiteX31" fmla="*/ 63500 w 434528"/>
              <a:gd name="connsiteY31" fmla="*/ 1906271 h 3481071"/>
              <a:gd name="connsiteX32" fmla="*/ 69850 w 434528"/>
              <a:gd name="connsiteY32" fmla="*/ 1957071 h 3481071"/>
              <a:gd name="connsiteX33" fmla="*/ 82550 w 434528"/>
              <a:gd name="connsiteY33" fmla="*/ 2134871 h 3481071"/>
              <a:gd name="connsiteX34" fmla="*/ 88900 w 434528"/>
              <a:gd name="connsiteY34" fmla="*/ 2166621 h 3481071"/>
              <a:gd name="connsiteX35" fmla="*/ 95250 w 434528"/>
              <a:gd name="connsiteY35" fmla="*/ 2274571 h 3481071"/>
              <a:gd name="connsiteX36" fmla="*/ 101600 w 434528"/>
              <a:gd name="connsiteY36" fmla="*/ 2306321 h 3481071"/>
              <a:gd name="connsiteX37" fmla="*/ 107950 w 434528"/>
              <a:gd name="connsiteY37" fmla="*/ 2363471 h 3481071"/>
              <a:gd name="connsiteX38" fmla="*/ 120650 w 434528"/>
              <a:gd name="connsiteY38" fmla="*/ 2446021 h 3481071"/>
              <a:gd name="connsiteX39" fmla="*/ 127000 w 434528"/>
              <a:gd name="connsiteY39" fmla="*/ 2522221 h 3481071"/>
              <a:gd name="connsiteX40" fmla="*/ 152400 w 434528"/>
              <a:gd name="connsiteY40" fmla="*/ 2706371 h 3481071"/>
              <a:gd name="connsiteX41" fmla="*/ 139700 w 434528"/>
              <a:gd name="connsiteY41" fmla="*/ 3208021 h 3481071"/>
              <a:gd name="connsiteX42" fmla="*/ 120650 w 434528"/>
              <a:gd name="connsiteY42" fmla="*/ 3335021 h 3481071"/>
              <a:gd name="connsiteX43" fmla="*/ 114300 w 434528"/>
              <a:gd name="connsiteY43" fmla="*/ 3354071 h 3481071"/>
              <a:gd name="connsiteX44" fmla="*/ 120650 w 434528"/>
              <a:gd name="connsiteY44" fmla="*/ 3462021 h 3481071"/>
              <a:gd name="connsiteX45" fmla="*/ 127000 w 434528"/>
              <a:gd name="connsiteY45" fmla="*/ 3481071 h 348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4528" h="3481071">
                <a:moveTo>
                  <a:pt x="393700" y="3468371"/>
                </a:moveTo>
                <a:cubicBezTo>
                  <a:pt x="434528" y="3345888"/>
                  <a:pt x="406138" y="3438517"/>
                  <a:pt x="387350" y="3119121"/>
                </a:cubicBezTo>
                <a:cubicBezTo>
                  <a:pt x="380304" y="2999340"/>
                  <a:pt x="377526" y="3053226"/>
                  <a:pt x="368300" y="2979421"/>
                </a:cubicBezTo>
                <a:cubicBezTo>
                  <a:pt x="365662" y="2958313"/>
                  <a:pt x="365185" y="2936946"/>
                  <a:pt x="361950" y="2915921"/>
                </a:cubicBezTo>
                <a:cubicBezTo>
                  <a:pt x="360932" y="2909305"/>
                  <a:pt x="357002" y="2903416"/>
                  <a:pt x="355600" y="2896871"/>
                </a:cubicBezTo>
                <a:cubicBezTo>
                  <a:pt x="350641" y="2873731"/>
                  <a:pt x="347133" y="2850304"/>
                  <a:pt x="342900" y="2827021"/>
                </a:cubicBezTo>
                <a:cubicBezTo>
                  <a:pt x="340783" y="2795271"/>
                  <a:pt x="339881" y="2763417"/>
                  <a:pt x="336550" y="2731771"/>
                </a:cubicBezTo>
                <a:cubicBezTo>
                  <a:pt x="335636" y="2723092"/>
                  <a:pt x="331717" y="2714965"/>
                  <a:pt x="330200" y="2706371"/>
                </a:cubicBezTo>
                <a:cubicBezTo>
                  <a:pt x="312195" y="2604345"/>
                  <a:pt x="327335" y="2653325"/>
                  <a:pt x="311150" y="2604771"/>
                </a:cubicBezTo>
                <a:cubicBezTo>
                  <a:pt x="302659" y="2137793"/>
                  <a:pt x="321507" y="2383996"/>
                  <a:pt x="298450" y="2211071"/>
                </a:cubicBezTo>
                <a:cubicBezTo>
                  <a:pt x="290472" y="2151236"/>
                  <a:pt x="297809" y="2177399"/>
                  <a:pt x="285750" y="2141221"/>
                </a:cubicBezTo>
                <a:cubicBezTo>
                  <a:pt x="283633" y="1942254"/>
                  <a:pt x="279400" y="1743299"/>
                  <a:pt x="279400" y="1544321"/>
                </a:cubicBezTo>
                <a:cubicBezTo>
                  <a:pt x="279400" y="1068444"/>
                  <a:pt x="269288" y="1188239"/>
                  <a:pt x="292100" y="960121"/>
                </a:cubicBezTo>
                <a:cubicBezTo>
                  <a:pt x="294217" y="862754"/>
                  <a:pt x="294707" y="765339"/>
                  <a:pt x="298450" y="668021"/>
                </a:cubicBezTo>
                <a:cubicBezTo>
                  <a:pt x="298945" y="655155"/>
                  <a:pt x="303813" y="642758"/>
                  <a:pt x="304800" y="629921"/>
                </a:cubicBezTo>
                <a:cubicBezTo>
                  <a:pt x="308051" y="587660"/>
                  <a:pt x="309033" y="545254"/>
                  <a:pt x="311150" y="502921"/>
                </a:cubicBezTo>
                <a:cubicBezTo>
                  <a:pt x="306917" y="337821"/>
                  <a:pt x="307246" y="172541"/>
                  <a:pt x="298450" y="7621"/>
                </a:cubicBezTo>
                <a:cubicBezTo>
                  <a:pt x="298044" y="0"/>
                  <a:pt x="291146" y="21275"/>
                  <a:pt x="285750" y="26671"/>
                </a:cubicBezTo>
                <a:cubicBezTo>
                  <a:pt x="280354" y="32067"/>
                  <a:pt x="272494" y="34404"/>
                  <a:pt x="266700" y="39371"/>
                </a:cubicBezTo>
                <a:cubicBezTo>
                  <a:pt x="257609" y="47163"/>
                  <a:pt x="250650" y="57291"/>
                  <a:pt x="241300" y="64771"/>
                </a:cubicBezTo>
                <a:cubicBezTo>
                  <a:pt x="194490" y="102219"/>
                  <a:pt x="217369" y="79129"/>
                  <a:pt x="177800" y="102871"/>
                </a:cubicBezTo>
                <a:cubicBezTo>
                  <a:pt x="164712" y="110724"/>
                  <a:pt x="152400" y="119804"/>
                  <a:pt x="139700" y="128271"/>
                </a:cubicBezTo>
                <a:lnTo>
                  <a:pt x="120650" y="140971"/>
                </a:lnTo>
                <a:cubicBezTo>
                  <a:pt x="95130" y="179251"/>
                  <a:pt x="118388" y="154996"/>
                  <a:pt x="44450" y="166371"/>
                </a:cubicBezTo>
                <a:cubicBezTo>
                  <a:pt x="27361" y="169000"/>
                  <a:pt x="20478" y="176002"/>
                  <a:pt x="6350" y="185421"/>
                </a:cubicBezTo>
                <a:cubicBezTo>
                  <a:pt x="4233" y="204471"/>
                  <a:pt x="0" y="223404"/>
                  <a:pt x="0" y="242571"/>
                </a:cubicBezTo>
                <a:cubicBezTo>
                  <a:pt x="0" y="259636"/>
                  <a:pt x="4095" y="276456"/>
                  <a:pt x="6350" y="293371"/>
                </a:cubicBezTo>
                <a:cubicBezTo>
                  <a:pt x="12651" y="340629"/>
                  <a:pt x="10901" y="328824"/>
                  <a:pt x="19050" y="369571"/>
                </a:cubicBezTo>
                <a:cubicBezTo>
                  <a:pt x="21167" y="426721"/>
                  <a:pt x="24492" y="483839"/>
                  <a:pt x="25400" y="541021"/>
                </a:cubicBezTo>
                <a:cubicBezTo>
                  <a:pt x="28726" y="750555"/>
                  <a:pt x="23098" y="960289"/>
                  <a:pt x="31750" y="1169671"/>
                </a:cubicBezTo>
                <a:cubicBezTo>
                  <a:pt x="33704" y="1216961"/>
                  <a:pt x="57150" y="1309371"/>
                  <a:pt x="57150" y="1309371"/>
                </a:cubicBezTo>
                <a:cubicBezTo>
                  <a:pt x="59267" y="1508338"/>
                  <a:pt x="59599" y="1707331"/>
                  <a:pt x="63500" y="1906271"/>
                </a:cubicBezTo>
                <a:cubicBezTo>
                  <a:pt x="63835" y="1923333"/>
                  <a:pt x="68372" y="1940070"/>
                  <a:pt x="69850" y="1957071"/>
                </a:cubicBezTo>
                <a:cubicBezTo>
                  <a:pt x="73279" y="1996506"/>
                  <a:pt x="77885" y="2092885"/>
                  <a:pt x="82550" y="2134871"/>
                </a:cubicBezTo>
                <a:cubicBezTo>
                  <a:pt x="83742" y="2145598"/>
                  <a:pt x="86783" y="2156038"/>
                  <a:pt x="88900" y="2166621"/>
                </a:cubicBezTo>
                <a:cubicBezTo>
                  <a:pt x="91017" y="2202604"/>
                  <a:pt x="91987" y="2238673"/>
                  <a:pt x="95250" y="2274571"/>
                </a:cubicBezTo>
                <a:cubicBezTo>
                  <a:pt x="96227" y="2285320"/>
                  <a:pt x="100074" y="2295637"/>
                  <a:pt x="101600" y="2306321"/>
                </a:cubicBezTo>
                <a:cubicBezTo>
                  <a:pt x="104311" y="2325296"/>
                  <a:pt x="105239" y="2344496"/>
                  <a:pt x="107950" y="2363471"/>
                </a:cubicBezTo>
                <a:cubicBezTo>
                  <a:pt x="120869" y="2453907"/>
                  <a:pt x="107866" y="2318179"/>
                  <a:pt x="120650" y="2446021"/>
                </a:cubicBezTo>
                <a:cubicBezTo>
                  <a:pt x="123186" y="2471383"/>
                  <a:pt x="124285" y="2496878"/>
                  <a:pt x="127000" y="2522221"/>
                </a:cubicBezTo>
                <a:cubicBezTo>
                  <a:pt x="135552" y="2602037"/>
                  <a:pt x="140711" y="2630392"/>
                  <a:pt x="152400" y="2706371"/>
                </a:cubicBezTo>
                <a:cubicBezTo>
                  <a:pt x="148167" y="2873588"/>
                  <a:pt x="146737" y="3040899"/>
                  <a:pt x="139700" y="3208021"/>
                </a:cubicBezTo>
                <a:cubicBezTo>
                  <a:pt x="138050" y="3247215"/>
                  <a:pt x="132176" y="3294682"/>
                  <a:pt x="120650" y="3335021"/>
                </a:cubicBezTo>
                <a:cubicBezTo>
                  <a:pt x="118811" y="3341457"/>
                  <a:pt x="116417" y="3347721"/>
                  <a:pt x="114300" y="3354071"/>
                </a:cubicBezTo>
                <a:cubicBezTo>
                  <a:pt x="116417" y="3390054"/>
                  <a:pt x="117063" y="3426154"/>
                  <a:pt x="120650" y="3462021"/>
                </a:cubicBezTo>
                <a:cubicBezTo>
                  <a:pt x="121316" y="3468681"/>
                  <a:pt x="127000" y="3481071"/>
                  <a:pt x="127000" y="348107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Forme libre 12"/>
          <p:cNvSpPr/>
          <p:nvPr/>
        </p:nvSpPr>
        <p:spPr>
          <a:xfrm>
            <a:off x="4659782" y="4272077"/>
            <a:ext cx="428540" cy="482803"/>
          </a:xfrm>
          <a:custGeom>
            <a:avLst/>
            <a:gdLst>
              <a:gd name="connsiteX0" fmla="*/ 0 w 428540"/>
              <a:gd name="connsiteY0" fmla="*/ 409651 h 482803"/>
              <a:gd name="connsiteX1" fmla="*/ 29261 w 428540"/>
              <a:gd name="connsiteY1" fmla="*/ 365760 h 482803"/>
              <a:gd name="connsiteX2" fmla="*/ 51207 w 428540"/>
              <a:gd name="connsiteY2" fmla="*/ 314553 h 482803"/>
              <a:gd name="connsiteX3" fmla="*/ 65837 w 428540"/>
              <a:gd name="connsiteY3" fmla="*/ 263347 h 482803"/>
              <a:gd name="connsiteX4" fmla="*/ 80468 w 428540"/>
              <a:gd name="connsiteY4" fmla="*/ 109728 h 482803"/>
              <a:gd name="connsiteX5" fmla="*/ 102413 w 428540"/>
              <a:gd name="connsiteY5" fmla="*/ 29261 h 482803"/>
              <a:gd name="connsiteX6" fmla="*/ 117044 w 428540"/>
              <a:gd name="connsiteY6" fmla="*/ 7315 h 482803"/>
              <a:gd name="connsiteX7" fmla="*/ 138989 w 428540"/>
              <a:gd name="connsiteY7" fmla="*/ 0 h 482803"/>
              <a:gd name="connsiteX8" fmla="*/ 329184 w 428540"/>
              <a:gd name="connsiteY8" fmla="*/ 7315 h 482803"/>
              <a:gd name="connsiteX9" fmla="*/ 351130 w 428540"/>
              <a:gd name="connsiteY9" fmla="*/ 21945 h 482803"/>
              <a:gd name="connsiteX10" fmla="*/ 358445 w 428540"/>
              <a:gd name="connsiteY10" fmla="*/ 43891 h 482803"/>
              <a:gd name="connsiteX11" fmla="*/ 373076 w 428540"/>
              <a:gd name="connsiteY11" fmla="*/ 65837 h 482803"/>
              <a:gd name="connsiteX12" fmla="*/ 380391 w 428540"/>
              <a:gd name="connsiteY12" fmla="*/ 87782 h 482803"/>
              <a:gd name="connsiteX13" fmla="*/ 409652 w 428540"/>
              <a:gd name="connsiteY13" fmla="*/ 124358 h 482803"/>
              <a:gd name="connsiteX14" fmla="*/ 409652 w 428540"/>
              <a:gd name="connsiteY14" fmla="*/ 307238 h 482803"/>
              <a:gd name="connsiteX15" fmla="*/ 402336 w 428540"/>
              <a:gd name="connsiteY15" fmla="*/ 329184 h 482803"/>
              <a:gd name="connsiteX16" fmla="*/ 380391 w 428540"/>
              <a:gd name="connsiteY16" fmla="*/ 380390 h 482803"/>
              <a:gd name="connsiteX17" fmla="*/ 365760 w 428540"/>
              <a:gd name="connsiteY17" fmla="*/ 431597 h 482803"/>
              <a:gd name="connsiteX18" fmla="*/ 351130 w 428540"/>
              <a:gd name="connsiteY18" fmla="*/ 453542 h 482803"/>
              <a:gd name="connsiteX19" fmla="*/ 343815 w 428540"/>
              <a:gd name="connsiteY19" fmla="*/ 482803 h 48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540" h="482803">
                <a:moveTo>
                  <a:pt x="0" y="409651"/>
                </a:moveTo>
                <a:cubicBezTo>
                  <a:pt x="9754" y="395021"/>
                  <a:pt x="24997" y="382819"/>
                  <a:pt x="29261" y="365760"/>
                </a:cubicBezTo>
                <a:cubicBezTo>
                  <a:pt x="38708" y="327969"/>
                  <a:pt x="30999" y="344864"/>
                  <a:pt x="51207" y="314553"/>
                </a:cubicBezTo>
                <a:cubicBezTo>
                  <a:pt x="56084" y="297484"/>
                  <a:pt x="63327" y="280920"/>
                  <a:pt x="65837" y="263347"/>
                </a:cubicBezTo>
                <a:cubicBezTo>
                  <a:pt x="73112" y="212426"/>
                  <a:pt x="74572" y="160827"/>
                  <a:pt x="80468" y="109728"/>
                </a:cubicBezTo>
                <a:cubicBezTo>
                  <a:pt x="82385" y="93112"/>
                  <a:pt x="94297" y="41434"/>
                  <a:pt x="102413" y="29261"/>
                </a:cubicBezTo>
                <a:cubicBezTo>
                  <a:pt x="107290" y="21946"/>
                  <a:pt x="110179" y="12807"/>
                  <a:pt x="117044" y="7315"/>
                </a:cubicBezTo>
                <a:cubicBezTo>
                  <a:pt x="123065" y="2498"/>
                  <a:pt x="131674" y="2438"/>
                  <a:pt x="138989" y="0"/>
                </a:cubicBezTo>
                <a:cubicBezTo>
                  <a:pt x="202387" y="2438"/>
                  <a:pt x="266076" y="787"/>
                  <a:pt x="329184" y="7315"/>
                </a:cubicBezTo>
                <a:cubicBezTo>
                  <a:pt x="337929" y="8220"/>
                  <a:pt x="345638" y="15080"/>
                  <a:pt x="351130" y="21945"/>
                </a:cubicBezTo>
                <a:cubicBezTo>
                  <a:pt x="355947" y="27966"/>
                  <a:pt x="354997" y="36994"/>
                  <a:pt x="358445" y="43891"/>
                </a:cubicBezTo>
                <a:cubicBezTo>
                  <a:pt x="362377" y="51755"/>
                  <a:pt x="368199" y="58522"/>
                  <a:pt x="373076" y="65837"/>
                </a:cubicBezTo>
                <a:cubicBezTo>
                  <a:pt x="375514" y="73152"/>
                  <a:pt x="376943" y="80885"/>
                  <a:pt x="380391" y="87782"/>
                </a:cubicBezTo>
                <a:cubicBezTo>
                  <a:pt x="389620" y="106241"/>
                  <a:pt x="396042" y="110749"/>
                  <a:pt x="409652" y="124358"/>
                </a:cubicBezTo>
                <a:cubicBezTo>
                  <a:pt x="428540" y="199913"/>
                  <a:pt x="421829" y="161114"/>
                  <a:pt x="409652" y="307238"/>
                </a:cubicBezTo>
                <a:cubicBezTo>
                  <a:pt x="409012" y="314922"/>
                  <a:pt x="404454" y="321770"/>
                  <a:pt x="402336" y="329184"/>
                </a:cubicBezTo>
                <a:cubicBezTo>
                  <a:pt x="390526" y="370519"/>
                  <a:pt x="402664" y="346980"/>
                  <a:pt x="380391" y="380390"/>
                </a:cubicBezTo>
                <a:cubicBezTo>
                  <a:pt x="378046" y="389771"/>
                  <a:pt x="371009" y="421098"/>
                  <a:pt x="365760" y="431597"/>
                </a:cubicBezTo>
                <a:cubicBezTo>
                  <a:pt x="361828" y="439460"/>
                  <a:pt x="356007" y="446227"/>
                  <a:pt x="351130" y="453542"/>
                </a:cubicBezTo>
                <a:cubicBezTo>
                  <a:pt x="343044" y="477801"/>
                  <a:pt x="343815" y="467777"/>
                  <a:pt x="343815" y="48280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3482035" y="4052621"/>
            <a:ext cx="424282" cy="446227"/>
          </a:xfrm>
          <a:custGeom>
            <a:avLst/>
            <a:gdLst>
              <a:gd name="connsiteX0" fmla="*/ 0 w 424282"/>
              <a:gd name="connsiteY0" fmla="*/ 431597 h 446227"/>
              <a:gd name="connsiteX1" fmla="*/ 7315 w 424282"/>
              <a:gd name="connsiteY1" fmla="*/ 409651 h 446227"/>
              <a:gd name="connsiteX2" fmla="*/ 21946 w 424282"/>
              <a:gd name="connsiteY2" fmla="*/ 351129 h 446227"/>
              <a:gd name="connsiteX3" fmla="*/ 36576 w 424282"/>
              <a:gd name="connsiteY3" fmla="*/ 329184 h 446227"/>
              <a:gd name="connsiteX4" fmla="*/ 58522 w 424282"/>
              <a:gd name="connsiteY4" fmla="*/ 277977 h 446227"/>
              <a:gd name="connsiteX5" fmla="*/ 80467 w 424282"/>
              <a:gd name="connsiteY5" fmla="*/ 256032 h 446227"/>
              <a:gd name="connsiteX6" fmla="*/ 109728 w 424282"/>
              <a:gd name="connsiteY6" fmla="*/ 212141 h 446227"/>
              <a:gd name="connsiteX7" fmla="*/ 124359 w 424282"/>
              <a:gd name="connsiteY7" fmla="*/ 190195 h 446227"/>
              <a:gd name="connsiteX8" fmla="*/ 146304 w 424282"/>
              <a:gd name="connsiteY8" fmla="*/ 146304 h 446227"/>
              <a:gd name="connsiteX9" fmla="*/ 160935 w 424282"/>
              <a:gd name="connsiteY9" fmla="*/ 131673 h 446227"/>
              <a:gd name="connsiteX10" fmla="*/ 182880 w 424282"/>
              <a:gd name="connsiteY10" fmla="*/ 124358 h 446227"/>
              <a:gd name="connsiteX11" fmla="*/ 212141 w 424282"/>
              <a:gd name="connsiteY11" fmla="*/ 87782 h 446227"/>
              <a:gd name="connsiteX12" fmla="*/ 219456 w 424282"/>
              <a:gd name="connsiteY12" fmla="*/ 65837 h 446227"/>
              <a:gd name="connsiteX13" fmla="*/ 234087 w 424282"/>
              <a:gd name="connsiteY13" fmla="*/ 43891 h 446227"/>
              <a:gd name="connsiteX14" fmla="*/ 241402 w 424282"/>
              <a:gd name="connsiteY14" fmla="*/ 21945 h 446227"/>
              <a:gd name="connsiteX15" fmla="*/ 285293 w 424282"/>
              <a:gd name="connsiteY15" fmla="*/ 0 h 446227"/>
              <a:gd name="connsiteX16" fmla="*/ 321869 w 424282"/>
              <a:gd name="connsiteY16" fmla="*/ 14630 h 446227"/>
              <a:gd name="connsiteX17" fmla="*/ 351130 w 424282"/>
              <a:gd name="connsiteY17" fmla="*/ 43891 h 446227"/>
              <a:gd name="connsiteX18" fmla="*/ 373075 w 424282"/>
              <a:gd name="connsiteY18" fmla="*/ 117043 h 446227"/>
              <a:gd name="connsiteX19" fmla="*/ 395021 w 424282"/>
              <a:gd name="connsiteY19" fmla="*/ 277977 h 446227"/>
              <a:gd name="connsiteX20" fmla="*/ 402336 w 424282"/>
              <a:gd name="connsiteY20" fmla="*/ 299923 h 446227"/>
              <a:gd name="connsiteX21" fmla="*/ 409651 w 424282"/>
              <a:gd name="connsiteY21" fmla="*/ 351129 h 446227"/>
              <a:gd name="connsiteX22" fmla="*/ 424282 w 424282"/>
              <a:gd name="connsiteY22" fmla="*/ 395021 h 446227"/>
              <a:gd name="connsiteX23" fmla="*/ 424282 w 424282"/>
              <a:gd name="connsiteY23" fmla="*/ 446227 h 44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282" h="446227">
                <a:moveTo>
                  <a:pt x="0" y="431597"/>
                </a:moveTo>
                <a:cubicBezTo>
                  <a:pt x="2438" y="424282"/>
                  <a:pt x="5445" y="417132"/>
                  <a:pt x="7315" y="409651"/>
                </a:cubicBezTo>
                <a:cubicBezTo>
                  <a:pt x="11487" y="392962"/>
                  <a:pt x="13587" y="367847"/>
                  <a:pt x="21946" y="351129"/>
                </a:cubicBezTo>
                <a:cubicBezTo>
                  <a:pt x="25878" y="343266"/>
                  <a:pt x="31699" y="336499"/>
                  <a:pt x="36576" y="329184"/>
                </a:cubicBezTo>
                <a:cubicBezTo>
                  <a:pt x="42546" y="311273"/>
                  <a:pt x="47221" y="293798"/>
                  <a:pt x="58522" y="277977"/>
                </a:cubicBezTo>
                <a:cubicBezTo>
                  <a:pt x="64535" y="269559"/>
                  <a:pt x="74116" y="264198"/>
                  <a:pt x="80467" y="256032"/>
                </a:cubicBezTo>
                <a:cubicBezTo>
                  <a:pt x="91262" y="242152"/>
                  <a:pt x="99974" y="226771"/>
                  <a:pt x="109728" y="212141"/>
                </a:cubicBezTo>
                <a:lnTo>
                  <a:pt x="124359" y="190195"/>
                </a:lnTo>
                <a:cubicBezTo>
                  <a:pt x="132085" y="167016"/>
                  <a:pt x="130098" y="166562"/>
                  <a:pt x="146304" y="146304"/>
                </a:cubicBezTo>
                <a:cubicBezTo>
                  <a:pt x="150613" y="140918"/>
                  <a:pt x="155021" y="135222"/>
                  <a:pt x="160935" y="131673"/>
                </a:cubicBezTo>
                <a:cubicBezTo>
                  <a:pt x="167547" y="127706"/>
                  <a:pt x="175565" y="126796"/>
                  <a:pt x="182880" y="124358"/>
                </a:cubicBezTo>
                <a:cubicBezTo>
                  <a:pt x="201266" y="69200"/>
                  <a:pt x="174326" y="135051"/>
                  <a:pt x="212141" y="87782"/>
                </a:cubicBezTo>
                <a:cubicBezTo>
                  <a:pt x="216958" y="81761"/>
                  <a:pt x="216008" y="72734"/>
                  <a:pt x="219456" y="65837"/>
                </a:cubicBezTo>
                <a:cubicBezTo>
                  <a:pt x="223388" y="57973"/>
                  <a:pt x="229210" y="51206"/>
                  <a:pt x="234087" y="43891"/>
                </a:cubicBezTo>
                <a:cubicBezTo>
                  <a:pt x="236525" y="36576"/>
                  <a:pt x="236585" y="27966"/>
                  <a:pt x="241402" y="21945"/>
                </a:cubicBezTo>
                <a:cubicBezTo>
                  <a:pt x="251715" y="9053"/>
                  <a:pt x="270836" y="4819"/>
                  <a:pt x="285293" y="0"/>
                </a:cubicBezTo>
                <a:cubicBezTo>
                  <a:pt x="297485" y="4877"/>
                  <a:pt x="310943" y="7346"/>
                  <a:pt x="321869" y="14630"/>
                </a:cubicBezTo>
                <a:cubicBezTo>
                  <a:pt x="333346" y="22281"/>
                  <a:pt x="351130" y="43891"/>
                  <a:pt x="351130" y="43891"/>
                </a:cubicBezTo>
                <a:cubicBezTo>
                  <a:pt x="368939" y="97320"/>
                  <a:pt x="362020" y="72821"/>
                  <a:pt x="373075" y="117043"/>
                </a:cubicBezTo>
                <a:cubicBezTo>
                  <a:pt x="380259" y="188880"/>
                  <a:pt x="380095" y="203345"/>
                  <a:pt x="395021" y="277977"/>
                </a:cubicBezTo>
                <a:cubicBezTo>
                  <a:pt x="396533" y="285538"/>
                  <a:pt x="399898" y="292608"/>
                  <a:pt x="402336" y="299923"/>
                </a:cubicBezTo>
                <a:cubicBezTo>
                  <a:pt x="404774" y="316992"/>
                  <a:pt x="405774" y="334329"/>
                  <a:pt x="409651" y="351129"/>
                </a:cubicBezTo>
                <a:cubicBezTo>
                  <a:pt x="413119" y="366156"/>
                  <a:pt x="424282" y="379599"/>
                  <a:pt x="424282" y="395021"/>
                </a:cubicBezTo>
                <a:lnTo>
                  <a:pt x="424282" y="446227"/>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Forme libre 15"/>
          <p:cNvSpPr/>
          <p:nvPr/>
        </p:nvSpPr>
        <p:spPr>
          <a:xfrm>
            <a:off x="6269126" y="3964838"/>
            <a:ext cx="362639" cy="585216"/>
          </a:xfrm>
          <a:custGeom>
            <a:avLst/>
            <a:gdLst>
              <a:gd name="connsiteX0" fmla="*/ 0 w 362639"/>
              <a:gd name="connsiteY0" fmla="*/ 577901 h 585216"/>
              <a:gd name="connsiteX1" fmla="*/ 21946 w 362639"/>
              <a:gd name="connsiteY1" fmla="*/ 475488 h 585216"/>
              <a:gd name="connsiteX2" fmla="*/ 36576 w 362639"/>
              <a:gd name="connsiteY2" fmla="*/ 431597 h 585216"/>
              <a:gd name="connsiteX3" fmla="*/ 43892 w 362639"/>
              <a:gd name="connsiteY3" fmla="*/ 409652 h 585216"/>
              <a:gd name="connsiteX4" fmla="*/ 51207 w 362639"/>
              <a:gd name="connsiteY4" fmla="*/ 343815 h 585216"/>
              <a:gd name="connsiteX5" fmla="*/ 58522 w 362639"/>
              <a:gd name="connsiteY5" fmla="*/ 299924 h 585216"/>
              <a:gd name="connsiteX6" fmla="*/ 65837 w 362639"/>
              <a:gd name="connsiteY6" fmla="*/ 212141 h 585216"/>
              <a:gd name="connsiteX7" fmla="*/ 73152 w 362639"/>
              <a:gd name="connsiteY7" fmla="*/ 190196 h 585216"/>
              <a:gd name="connsiteX8" fmla="*/ 109728 w 362639"/>
              <a:gd name="connsiteY8" fmla="*/ 182880 h 585216"/>
              <a:gd name="connsiteX9" fmla="*/ 117044 w 362639"/>
              <a:gd name="connsiteY9" fmla="*/ 124359 h 585216"/>
              <a:gd name="connsiteX10" fmla="*/ 124359 w 362639"/>
              <a:gd name="connsiteY10" fmla="*/ 102413 h 585216"/>
              <a:gd name="connsiteX11" fmla="*/ 138989 w 362639"/>
              <a:gd name="connsiteY11" fmla="*/ 14631 h 585216"/>
              <a:gd name="connsiteX12" fmla="*/ 153620 w 362639"/>
              <a:gd name="connsiteY12" fmla="*/ 0 h 585216"/>
              <a:gd name="connsiteX13" fmla="*/ 234087 w 362639"/>
              <a:gd name="connsiteY13" fmla="*/ 7316 h 585216"/>
              <a:gd name="connsiteX14" fmla="*/ 263348 w 362639"/>
              <a:gd name="connsiteY14" fmla="*/ 43892 h 585216"/>
              <a:gd name="connsiteX15" fmla="*/ 285293 w 362639"/>
              <a:gd name="connsiteY15" fmla="*/ 73152 h 585216"/>
              <a:gd name="connsiteX16" fmla="*/ 307239 w 362639"/>
              <a:gd name="connsiteY16" fmla="*/ 109728 h 585216"/>
              <a:gd name="connsiteX17" fmla="*/ 321869 w 362639"/>
              <a:gd name="connsiteY17" fmla="*/ 160935 h 585216"/>
              <a:gd name="connsiteX18" fmla="*/ 329184 w 362639"/>
              <a:gd name="connsiteY18" fmla="*/ 329184 h 585216"/>
              <a:gd name="connsiteX19" fmla="*/ 343815 w 362639"/>
              <a:gd name="connsiteY19" fmla="*/ 373076 h 585216"/>
              <a:gd name="connsiteX20" fmla="*/ 358445 w 362639"/>
              <a:gd name="connsiteY20" fmla="*/ 402336 h 585216"/>
              <a:gd name="connsiteX21" fmla="*/ 358445 w 362639"/>
              <a:gd name="connsiteY21" fmla="*/ 585216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639" h="585216">
                <a:moveTo>
                  <a:pt x="0" y="577901"/>
                </a:moveTo>
                <a:cubicBezTo>
                  <a:pt x="9229" y="504079"/>
                  <a:pt x="1100" y="538029"/>
                  <a:pt x="21946" y="475488"/>
                </a:cubicBezTo>
                <a:lnTo>
                  <a:pt x="36576" y="431597"/>
                </a:lnTo>
                <a:lnTo>
                  <a:pt x="43892" y="409652"/>
                </a:lnTo>
                <a:cubicBezTo>
                  <a:pt x="46330" y="387706"/>
                  <a:pt x="48289" y="365702"/>
                  <a:pt x="51207" y="343815"/>
                </a:cubicBezTo>
                <a:cubicBezTo>
                  <a:pt x="53167" y="329113"/>
                  <a:pt x="56884" y="314665"/>
                  <a:pt x="58522" y="299924"/>
                </a:cubicBezTo>
                <a:cubicBezTo>
                  <a:pt x="61764" y="270741"/>
                  <a:pt x="61956" y="241246"/>
                  <a:pt x="65837" y="212141"/>
                </a:cubicBezTo>
                <a:cubicBezTo>
                  <a:pt x="66856" y="204498"/>
                  <a:pt x="66736" y="194473"/>
                  <a:pt x="73152" y="190196"/>
                </a:cubicBezTo>
                <a:cubicBezTo>
                  <a:pt x="83497" y="183299"/>
                  <a:pt x="97536" y="185319"/>
                  <a:pt x="109728" y="182880"/>
                </a:cubicBezTo>
                <a:cubicBezTo>
                  <a:pt x="112167" y="163373"/>
                  <a:pt x="113527" y="143701"/>
                  <a:pt x="117044" y="124359"/>
                </a:cubicBezTo>
                <a:cubicBezTo>
                  <a:pt x="118423" y="116772"/>
                  <a:pt x="123091" y="110019"/>
                  <a:pt x="124359" y="102413"/>
                </a:cubicBezTo>
                <a:cubicBezTo>
                  <a:pt x="125582" y="95078"/>
                  <a:pt x="127116" y="34418"/>
                  <a:pt x="138989" y="14631"/>
                </a:cubicBezTo>
                <a:cubicBezTo>
                  <a:pt x="142538" y="8717"/>
                  <a:pt x="148743" y="4877"/>
                  <a:pt x="153620" y="0"/>
                </a:cubicBezTo>
                <a:cubicBezTo>
                  <a:pt x="180442" y="2439"/>
                  <a:pt x="207752" y="1673"/>
                  <a:pt x="234087" y="7316"/>
                </a:cubicBezTo>
                <a:cubicBezTo>
                  <a:pt x="263461" y="13611"/>
                  <a:pt x="252363" y="24668"/>
                  <a:pt x="263348" y="43892"/>
                </a:cubicBezTo>
                <a:cubicBezTo>
                  <a:pt x="269397" y="54477"/>
                  <a:pt x="277978" y="63399"/>
                  <a:pt x="285293" y="73152"/>
                </a:cubicBezTo>
                <a:cubicBezTo>
                  <a:pt x="306015" y="135322"/>
                  <a:pt x="277114" y="59521"/>
                  <a:pt x="307239" y="109728"/>
                </a:cubicBezTo>
                <a:cubicBezTo>
                  <a:pt x="311736" y="117223"/>
                  <a:pt x="320503" y="155470"/>
                  <a:pt x="321869" y="160935"/>
                </a:cubicBezTo>
                <a:cubicBezTo>
                  <a:pt x="324307" y="217018"/>
                  <a:pt x="323408" y="273346"/>
                  <a:pt x="329184" y="329184"/>
                </a:cubicBezTo>
                <a:cubicBezTo>
                  <a:pt x="330771" y="344524"/>
                  <a:pt x="336918" y="359282"/>
                  <a:pt x="343815" y="373076"/>
                </a:cubicBezTo>
                <a:cubicBezTo>
                  <a:pt x="348692" y="382829"/>
                  <a:pt x="357695" y="391457"/>
                  <a:pt x="358445" y="402336"/>
                </a:cubicBezTo>
                <a:cubicBezTo>
                  <a:pt x="362639" y="463152"/>
                  <a:pt x="358445" y="524256"/>
                  <a:pt x="358445" y="58521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Forme libre 16"/>
          <p:cNvSpPr/>
          <p:nvPr/>
        </p:nvSpPr>
        <p:spPr>
          <a:xfrm>
            <a:off x="2040941" y="4228186"/>
            <a:ext cx="243262" cy="826617"/>
          </a:xfrm>
          <a:custGeom>
            <a:avLst/>
            <a:gdLst>
              <a:gd name="connsiteX0" fmla="*/ 0 w 243262"/>
              <a:gd name="connsiteY0" fmla="*/ 826617 h 826617"/>
              <a:gd name="connsiteX1" fmla="*/ 7315 w 243262"/>
              <a:gd name="connsiteY1" fmla="*/ 804672 h 826617"/>
              <a:gd name="connsiteX2" fmla="*/ 21945 w 243262"/>
              <a:gd name="connsiteY2" fmla="*/ 782726 h 826617"/>
              <a:gd name="connsiteX3" fmla="*/ 29261 w 243262"/>
              <a:gd name="connsiteY3" fmla="*/ 753465 h 826617"/>
              <a:gd name="connsiteX4" fmla="*/ 43891 w 243262"/>
              <a:gd name="connsiteY4" fmla="*/ 702259 h 826617"/>
              <a:gd name="connsiteX5" fmla="*/ 36576 w 243262"/>
              <a:gd name="connsiteY5" fmla="*/ 665683 h 826617"/>
              <a:gd name="connsiteX6" fmla="*/ 29261 w 243262"/>
              <a:gd name="connsiteY6" fmla="*/ 636422 h 826617"/>
              <a:gd name="connsiteX7" fmla="*/ 73152 w 243262"/>
              <a:gd name="connsiteY7" fmla="*/ 621792 h 826617"/>
              <a:gd name="connsiteX8" fmla="*/ 117043 w 243262"/>
              <a:gd name="connsiteY8" fmla="*/ 607161 h 826617"/>
              <a:gd name="connsiteX9" fmla="*/ 226771 w 243262"/>
              <a:gd name="connsiteY9" fmla="*/ 592531 h 826617"/>
              <a:gd name="connsiteX10" fmla="*/ 219456 w 243262"/>
              <a:gd name="connsiteY10" fmla="*/ 548640 h 826617"/>
              <a:gd name="connsiteX11" fmla="*/ 212141 w 243262"/>
              <a:gd name="connsiteY11" fmla="*/ 453542 h 826617"/>
              <a:gd name="connsiteX12" fmla="*/ 197510 w 243262"/>
              <a:gd name="connsiteY12" fmla="*/ 409651 h 826617"/>
              <a:gd name="connsiteX13" fmla="*/ 190195 w 243262"/>
              <a:gd name="connsiteY13" fmla="*/ 380390 h 826617"/>
              <a:gd name="connsiteX14" fmla="*/ 197510 w 243262"/>
              <a:gd name="connsiteY14" fmla="*/ 241401 h 826617"/>
              <a:gd name="connsiteX15" fmla="*/ 204825 w 243262"/>
              <a:gd name="connsiteY15" fmla="*/ 219456 h 826617"/>
              <a:gd name="connsiteX16" fmla="*/ 226771 w 243262"/>
              <a:gd name="connsiteY16" fmla="*/ 146304 h 826617"/>
              <a:gd name="connsiteX17" fmla="*/ 241401 w 243262"/>
              <a:gd name="connsiteY17" fmla="*/ 95097 h 826617"/>
              <a:gd name="connsiteX18" fmla="*/ 241401 w 243262"/>
              <a:gd name="connsiteY18" fmla="*/ 0 h 82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262" h="826617">
                <a:moveTo>
                  <a:pt x="0" y="826617"/>
                </a:moveTo>
                <a:cubicBezTo>
                  <a:pt x="2438" y="819302"/>
                  <a:pt x="3867" y="811569"/>
                  <a:pt x="7315" y="804672"/>
                </a:cubicBezTo>
                <a:cubicBezTo>
                  <a:pt x="11247" y="796808"/>
                  <a:pt x="18482" y="790807"/>
                  <a:pt x="21945" y="782726"/>
                </a:cubicBezTo>
                <a:cubicBezTo>
                  <a:pt x="25905" y="773485"/>
                  <a:pt x="26499" y="763132"/>
                  <a:pt x="29261" y="753465"/>
                </a:cubicBezTo>
                <a:cubicBezTo>
                  <a:pt x="50240" y="680044"/>
                  <a:pt x="21036" y="793683"/>
                  <a:pt x="43891" y="702259"/>
                </a:cubicBezTo>
                <a:cubicBezTo>
                  <a:pt x="41453" y="690067"/>
                  <a:pt x="39273" y="677820"/>
                  <a:pt x="36576" y="665683"/>
                </a:cubicBezTo>
                <a:cubicBezTo>
                  <a:pt x="34395" y="655869"/>
                  <a:pt x="22825" y="644146"/>
                  <a:pt x="29261" y="636422"/>
                </a:cubicBezTo>
                <a:cubicBezTo>
                  <a:pt x="39134" y="624575"/>
                  <a:pt x="58522" y="626669"/>
                  <a:pt x="73152" y="621792"/>
                </a:cubicBezTo>
                <a:lnTo>
                  <a:pt x="117043" y="607161"/>
                </a:lnTo>
                <a:lnTo>
                  <a:pt x="226771" y="592531"/>
                </a:lnTo>
                <a:cubicBezTo>
                  <a:pt x="224333" y="577901"/>
                  <a:pt x="221009" y="563391"/>
                  <a:pt x="219456" y="548640"/>
                </a:cubicBezTo>
                <a:cubicBezTo>
                  <a:pt x="216128" y="517022"/>
                  <a:pt x="217100" y="484946"/>
                  <a:pt x="212141" y="453542"/>
                </a:cubicBezTo>
                <a:cubicBezTo>
                  <a:pt x="209736" y="438309"/>
                  <a:pt x="201250" y="424612"/>
                  <a:pt x="197510" y="409651"/>
                </a:cubicBezTo>
                <a:lnTo>
                  <a:pt x="190195" y="380390"/>
                </a:lnTo>
                <a:cubicBezTo>
                  <a:pt x="192633" y="334060"/>
                  <a:pt x="193310" y="287604"/>
                  <a:pt x="197510" y="241401"/>
                </a:cubicBezTo>
                <a:cubicBezTo>
                  <a:pt x="198208" y="233722"/>
                  <a:pt x="202707" y="226870"/>
                  <a:pt x="204825" y="219456"/>
                </a:cubicBezTo>
                <a:cubicBezTo>
                  <a:pt x="226939" y="142059"/>
                  <a:pt x="192000" y="250619"/>
                  <a:pt x="226771" y="146304"/>
                </a:cubicBezTo>
                <a:cubicBezTo>
                  <a:pt x="230724" y="134446"/>
                  <a:pt x="240745" y="106250"/>
                  <a:pt x="241401" y="95097"/>
                </a:cubicBezTo>
                <a:cubicBezTo>
                  <a:pt x="243262" y="63453"/>
                  <a:pt x="241401" y="31699"/>
                  <a:pt x="241401"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1815389" y="3933056"/>
            <a:ext cx="1892515" cy="317075"/>
          </a:xfrm>
          <a:custGeom>
            <a:avLst/>
            <a:gdLst>
              <a:gd name="connsiteX0" fmla="*/ 20726 w 1747311"/>
              <a:gd name="connsiteY0" fmla="*/ 219456 h 263347"/>
              <a:gd name="connsiteX1" fmla="*/ 13411 w 1747311"/>
              <a:gd name="connsiteY1" fmla="*/ 197510 h 263347"/>
              <a:gd name="connsiteX2" fmla="*/ 20726 w 1747311"/>
              <a:gd name="connsiteY2" fmla="*/ 153619 h 263347"/>
              <a:gd name="connsiteX3" fmla="*/ 225552 w 1747311"/>
              <a:gd name="connsiteY3" fmla="*/ 124358 h 263347"/>
              <a:gd name="connsiteX4" fmla="*/ 269443 w 1747311"/>
              <a:gd name="connsiteY4" fmla="*/ 109728 h 263347"/>
              <a:gd name="connsiteX5" fmla="*/ 306019 w 1747311"/>
              <a:gd name="connsiteY5" fmla="*/ 102413 h 263347"/>
              <a:gd name="connsiteX6" fmla="*/ 430377 w 1747311"/>
              <a:gd name="connsiteY6" fmla="*/ 87782 h 263347"/>
              <a:gd name="connsiteX7" fmla="*/ 459638 w 1747311"/>
              <a:gd name="connsiteY7" fmla="*/ 80467 h 263347"/>
              <a:gd name="connsiteX8" fmla="*/ 532790 w 1747311"/>
              <a:gd name="connsiteY8" fmla="*/ 73152 h 263347"/>
              <a:gd name="connsiteX9" fmla="*/ 598627 w 1747311"/>
              <a:gd name="connsiteY9" fmla="*/ 65837 h 263347"/>
              <a:gd name="connsiteX10" fmla="*/ 642518 w 1747311"/>
              <a:gd name="connsiteY10" fmla="*/ 58522 h 263347"/>
              <a:gd name="connsiteX11" fmla="*/ 898550 w 1747311"/>
              <a:gd name="connsiteY11" fmla="*/ 36576 h 263347"/>
              <a:gd name="connsiteX12" fmla="*/ 1059485 w 1747311"/>
              <a:gd name="connsiteY12" fmla="*/ 21946 h 263347"/>
              <a:gd name="connsiteX13" fmla="*/ 1169213 w 1747311"/>
              <a:gd name="connsiteY13" fmla="*/ 7315 h 263347"/>
              <a:gd name="connsiteX14" fmla="*/ 1198473 w 1747311"/>
              <a:gd name="connsiteY14" fmla="*/ 0 h 263347"/>
              <a:gd name="connsiteX15" fmla="*/ 1264310 w 1747311"/>
              <a:gd name="connsiteY15" fmla="*/ 7315 h 263347"/>
              <a:gd name="connsiteX16" fmla="*/ 1308201 w 1747311"/>
              <a:gd name="connsiteY16" fmla="*/ 21946 h 263347"/>
              <a:gd name="connsiteX17" fmla="*/ 1374038 w 1747311"/>
              <a:gd name="connsiteY17" fmla="*/ 36576 h 263347"/>
              <a:gd name="connsiteX18" fmla="*/ 1395984 w 1747311"/>
              <a:gd name="connsiteY18" fmla="*/ 43891 h 263347"/>
              <a:gd name="connsiteX19" fmla="*/ 1549603 w 1747311"/>
              <a:gd name="connsiteY19" fmla="*/ 65837 h 263347"/>
              <a:gd name="connsiteX20" fmla="*/ 1586179 w 1747311"/>
              <a:gd name="connsiteY20" fmla="*/ 73152 h 263347"/>
              <a:gd name="connsiteX21" fmla="*/ 1630070 w 1747311"/>
              <a:gd name="connsiteY21" fmla="*/ 87782 h 263347"/>
              <a:gd name="connsiteX22" fmla="*/ 1717853 w 1747311"/>
              <a:gd name="connsiteY22" fmla="*/ 95098 h 263347"/>
              <a:gd name="connsiteX23" fmla="*/ 1739798 w 1747311"/>
              <a:gd name="connsiteY23" fmla="*/ 102413 h 263347"/>
              <a:gd name="connsiteX24" fmla="*/ 1622755 w 1747311"/>
              <a:gd name="connsiteY24" fmla="*/ 117043 h 263347"/>
              <a:gd name="connsiteX25" fmla="*/ 1578864 w 1747311"/>
              <a:gd name="connsiteY25" fmla="*/ 131674 h 263347"/>
              <a:gd name="connsiteX26" fmla="*/ 1556918 w 1747311"/>
              <a:gd name="connsiteY26" fmla="*/ 138989 h 263347"/>
              <a:gd name="connsiteX27" fmla="*/ 1527657 w 1747311"/>
              <a:gd name="connsiteY27" fmla="*/ 146304 h 263347"/>
              <a:gd name="connsiteX28" fmla="*/ 1483766 w 1747311"/>
              <a:gd name="connsiteY28" fmla="*/ 160934 h 263347"/>
              <a:gd name="connsiteX29" fmla="*/ 1461821 w 1747311"/>
              <a:gd name="connsiteY29" fmla="*/ 168250 h 263347"/>
              <a:gd name="connsiteX30" fmla="*/ 1432560 w 1747311"/>
              <a:gd name="connsiteY30" fmla="*/ 175565 h 263347"/>
              <a:gd name="connsiteX31" fmla="*/ 1374038 w 1747311"/>
              <a:gd name="connsiteY31" fmla="*/ 190195 h 263347"/>
              <a:gd name="connsiteX32" fmla="*/ 1344777 w 1747311"/>
              <a:gd name="connsiteY32" fmla="*/ 197510 h 263347"/>
              <a:gd name="connsiteX33" fmla="*/ 993648 w 1747311"/>
              <a:gd name="connsiteY33" fmla="*/ 219456 h 263347"/>
              <a:gd name="connsiteX34" fmla="*/ 949757 w 1747311"/>
              <a:gd name="connsiteY34" fmla="*/ 226771 h 263347"/>
              <a:gd name="connsiteX35" fmla="*/ 854659 w 1747311"/>
              <a:gd name="connsiteY35" fmla="*/ 241402 h 263347"/>
              <a:gd name="connsiteX36" fmla="*/ 818083 w 1747311"/>
              <a:gd name="connsiteY36" fmla="*/ 248717 h 263347"/>
              <a:gd name="connsiteX37" fmla="*/ 730301 w 1747311"/>
              <a:gd name="connsiteY37" fmla="*/ 263347 h 263347"/>
              <a:gd name="connsiteX38" fmla="*/ 466953 w 1747311"/>
              <a:gd name="connsiteY38" fmla="*/ 256032 h 263347"/>
              <a:gd name="connsiteX39" fmla="*/ 393801 w 1747311"/>
              <a:gd name="connsiteY39" fmla="*/ 241402 h 263347"/>
              <a:gd name="connsiteX40" fmla="*/ 349910 w 1747311"/>
              <a:gd name="connsiteY40" fmla="*/ 226771 h 263347"/>
              <a:gd name="connsiteX41" fmla="*/ 298704 w 1747311"/>
              <a:gd name="connsiteY41" fmla="*/ 219456 h 263347"/>
              <a:gd name="connsiteX42" fmla="*/ 276758 w 1747311"/>
              <a:gd name="connsiteY42" fmla="*/ 212141 h 263347"/>
              <a:gd name="connsiteX43" fmla="*/ 137769 w 1747311"/>
              <a:gd name="connsiteY43" fmla="*/ 190195 h 263347"/>
              <a:gd name="connsiteX44" fmla="*/ 20726 w 1747311"/>
              <a:gd name="connsiteY44" fmla="*/ 219456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47311" h="263347">
                <a:moveTo>
                  <a:pt x="20726" y="219456"/>
                </a:moveTo>
                <a:cubicBezTo>
                  <a:pt x="0" y="220675"/>
                  <a:pt x="13411" y="205221"/>
                  <a:pt x="13411" y="197510"/>
                </a:cubicBezTo>
                <a:cubicBezTo>
                  <a:pt x="13411" y="182678"/>
                  <a:pt x="17509" y="168098"/>
                  <a:pt x="20726" y="153619"/>
                </a:cubicBezTo>
                <a:cubicBezTo>
                  <a:pt x="39414" y="69523"/>
                  <a:pt x="101174" y="128965"/>
                  <a:pt x="225552" y="124358"/>
                </a:cubicBezTo>
                <a:cubicBezTo>
                  <a:pt x="240182" y="119481"/>
                  <a:pt x="254565" y="113786"/>
                  <a:pt x="269443" y="109728"/>
                </a:cubicBezTo>
                <a:cubicBezTo>
                  <a:pt x="281438" y="106457"/>
                  <a:pt x="293786" y="104637"/>
                  <a:pt x="306019" y="102413"/>
                </a:cubicBezTo>
                <a:cubicBezTo>
                  <a:pt x="364732" y="91738"/>
                  <a:pt x="356465" y="94502"/>
                  <a:pt x="430377" y="87782"/>
                </a:cubicBezTo>
                <a:cubicBezTo>
                  <a:pt x="440131" y="85344"/>
                  <a:pt x="449685" y="81889"/>
                  <a:pt x="459638" y="80467"/>
                </a:cubicBezTo>
                <a:cubicBezTo>
                  <a:pt x="483897" y="77001"/>
                  <a:pt x="508419" y="75717"/>
                  <a:pt x="532790" y="73152"/>
                </a:cubicBezTo>
                <a:cubicBezTo>
                  <a:pt x="554749" y="70841"/>
                  <a:pt x="576740" y="68755"/>
                  <a:pt x="598627" y="65837"/>
                </a:cubicBezTo>
                <a:cubicBezTo>
                  <a:pt x="613329" y="63877"/>
                  <a:pt x="627770" y="60102"/>
                  <a:pt x="642518" y="58522"/>
                </a:cubicBezTo>
                <a:cubicBezTo>
                  <a:pt x="731676" y="48969"/>
                  <a:pt x="810797" y="43326"/>
                  <a:pt x="898550" y="36576"/>
                </a:cubicBezTo>
                <a:cubicBezTo>
                  <a:pt x="966260" y="14007"/>
                  <a:pt x="902264" y="33177"/>
                  <a:pt x="1059485" y="21946"/>
                </a:cubicBezTo>
                <a:cubicBezTo>
                  <a:pt x="1089836" y="19778"/>
                  <a:pt x="1137281" y="13701"/>
                  <a:pt x="1169213" y="7315"/>
                </a:cubicBezTo>
                <a:cubicBezTo>
                  <a:pt x="1179071" y="5343"/>
                  <a:pt x="1188720" y="2438"/>
                  <a:pt x="1198473" y="0"/>
                </a:cubicBezTo>
                <a:cubicBezTo>
                  <a:pt x="1220419" y="2438"/>
                  <a:pt x="1242658" y="2985"/>
                  <a:pt x="1264310" y="7315"/>
                </a:cubicBezTo>
                <a:cubicBezTo>
                  <a:pt x="1279432" y="10340"/>
                  <a:pt x="1293079" y="18922"/>
                  <a:pt x="1308201" y="21946"/>
                </a:cubicBezTo>
                <a:cubicBezTo>
                  <a:pt x="1333342" y="26974"/>
                  <a:pt x="1349933" y="29689"/>
                  <a:pt x="1374038" y="36576"/>
                </a:cubicBezTo>
                <a:cubicBezTo>
                  <a:pt x="1381452" y="38694"/>
                  <a:pt x="1388470" y="42157"/>
                  <a:pt x="1395984" y="43891"/>
                </a:cubicBezTo>
                <a:cubicBezTo>
                  <a:pt x="1473647" y="61813"/>
                  <a:pt x="1468090" y="58427"/>
                  <a:pt x="1549603" y="65837"/>
                </a:cubicBezTo>
                <a:cubicBezTo>
                  <a:pt x="1561795" y="68275"/>
                  <a:pt x="1574184" y="69881"/>
                  <a:pt x="1586179" y="73152"/>
                </a:cubicBezTo>
                <a:cubicBezTo>
                  <a:pt x="1601057" y="77210"/>
                  <a:pt x="1614858" y="85247"/>
                  <a:pt x="1630070" y="87782"/>
                </a:cubicBezTo>
                <a:cubicBezTo>
                  <a:pt x="1659033" y="92609"/>
                  <a:pt x="1688592" y="92659"/>
                  <a:pt x="1717853" y="95098"/>
                </a:cubicBezTo>
                <a:cubicBezTo>
                  <a:pt x="1725168" y="97536"/>
                  <a:pt x="1747311" y="100679"/>
                  <a:pt x="1739798" y="102413"/>
                </a:cubicBezTo>
                <a:cubicBezTo>
                  <a:pt x="1701487" y="111254"/>
                  <a:pt x="1622755" y="117043"/>
                  <a:pt x="1622755" y="117043"/>
                </a:cubicBezTo>
                <a:lnTo>
                  <a:pt x="1578864" y="131674"/>
                </a:lnTo>
                <a:cubicBezTo>
                  <a:pt x="1571549" y="134112"/>
                  <a:pt x="1564399" y="137119"/>
                  <a:pt x="1556918" y="138989"/>
                </a:cubicBezTo>
                <a:cubicBezTo>
                  <a:pt x="1547164" y="141427"/>
                  <a:pt x="1537287" y="143415"/>
                  <a:pt x="1527657" y="146304"/>
                </a:cubicBezTo>
                <a:cubicBezTo>
                  <a:pt x="1512886" y="150735"/>
                  <a:pt x="1498396" y="156057"/>
                  <a:pt x="1483766" y="160934"/>
                </a:cubicBezTo>
                <a:cubicBezTo>
                  <a:pt x="1476451" y="163372"/>
                  <a:pt x="1469302" y="166380"/>
                  <a:pt x="1461821" y="168250"/>
                </a:cubicBezTo>
                <a:cubicBezTo>
                  <a:pt x="1452067" y="170688"/>
                  <a:pt x="1442227" y="172803"/>
                  <a:pt x="1432560" y="175565"/>
                </a:cubicBezTo>
                <a:cubicBezTo>
                  <a:pt x="1363932" y="195172"/>
                  <a:pt x="1474427" y="167887"/>
                  <a:pt x="1374038" y="190195"/>
                </a:cubicBezTo>
                <a:cubicBezTo>
                  <a:pt x="1364224" y="192376"/>
                  <a:pt x="1354720" y="196019"/>
                  <a:pt x="1344777" y="197510"/>
                </a:cubicBezTo>
                <a:cubicBezTo>
                  <a:pt x="1191213" y="220545"/>
                  <a:pt x="1185739" y="213453"/>
                  <a:pt x="993648" y="219456"/>
                </a:cubicBezTo>
                <a:lnTo>
                  <a:pt x="949757" y="226771"/>
                </a:lnTo>
                <a:cubicBezTo>
                  <a:pt x="896293" y="234996"/>
                  <a:pt x="904869" y="232273"/>
                  <a:pt x="854659" y="241402"/>
                </a:cubicBezTo>
                <a:cubicBezTo>
                  <a:pt x="842426" y="243626"/>
                  <a:pt x="830327" y="246556"/>
                  <a:pt x="818083" y="248717"/>
                </a:cubicBezTo>
                <a:lnTo>
                  <a:pt x="730301" y="263347"/>
                </a:lnTo>
                <a:lnTo>
                  <a:pt x="466953" y="256032"/>
                </a:lnTo>
                <a:cubicBezTo>
                  <a:pt x="451286" y="255286"/>
                  <a:pt x="411598" y="246741"/>
                  <a:pt x="393801" y="241402"/>
                </a:cubicBezTo>
                <a:cubicBezTo>
                  <a:pt x="379030" y="236971"/>
                  <a:pt x="365177" y="228952"/>
                  <a:pt x="349910" y="226771"/>
                </a:cubicBezTo>
                <a:lnTo>
                  <a:pt x="298704" y="219456"/>
                </a:lnTo>
                <a:cubicBezTo>
                  <a:pt x="291389" y="217018"/>
                  <a:pt x="284298" y="213757"/>
                  <a:pt x="276758" y="212141"/>
                </a:cubicBezTo>
                <a:cubicBezTo>
                  <a:pt x="213235" y="198529"/>
                  <a:pt x="197176" y="197621"/>
                  <a:pt x="137769" y="190195"/>
                </a:cubicBezTo>
                <a:cubicBezTo>
                  <a:pt x="83438" y="172085"/>
                  <a:pt x="41452" y="218237"/>
                  <a:pt x="20726" y="219456"/>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3150999" y="4205403"/>
            <a:ext cx="60374" cy="732357"/>
          </a:xfrm>
          <a:custGeom>
            <a:avLst/>
            <a:gdLst>
              <a:gd name="connsiteX0" fmla="*/ 60374 w 60374"/>
              <a:gd name="connsiteY0" fmla="*/ 8152 h 732357"/>
              <a:gd name="connsiteX1" fmla="*/ 38428 w 60374"/>
              <a:gd name="connsiteY1" fmla="*/ 403173 h 732357"/>
              <a:gd name="connsiteX2" fmla="*/ 23798 w 60374"/>
              <a:gd name="connsiteY2" fmla="*/ 490955 h 732357"/>
              <a:gd name="connsiteX3" fmla="*/ 16483 w 60374"/>
              <a:gd name="connsiteY3" fmla="*/ 512901 h 732357"/>
              <a:gd name="connsiteX4" fmla="*/ 1852 w 60374"/>
              <a:gd name="connsiteY4" fmla="*/ 593368 h 732357"/>
              <a:gd name="connsiteX5" fmla="*/ 1852 w 60374"/>
              <a:gd name="connsiteY5" fmla="*/ 732357 h 73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74" h="732357">
                <a:moveTo>
                  <a:pt x="60374" y="8152"/>
                </a:moveTo>
                <a:cubicBezTo>
                  <a:pt x="28936" y="165346"/>
                  <a:pt x="60027" y="0"/>
                  <a:pt x="38428" y="403173"/>
                </a:cubicBezTo>
                <a:cubicBezTo>
                  <a:pt x="37583" y="418938"/>
                  <a:pt x="28560" y="471904"/>
                  <a:pt x="23798" y="490955"/>
                </a:cubicBezTo>
                <a:cubicBezTo>
                  <a:pt x="21928" y="498436"/>
                  <a:pt x="18353" y="505420"/>
                  <a:pt x="16483" y="512901"/>
                </a:cubicBezTo>
                <a:cubicBezTo>
                  <a:pt x="13843" y="523461"/>
                  <a:pt x="2163" y="585597"/>
                  <a:pt x="1852" y="593368"/>
                </a:cubicBezTo>
                <a:cubicBezTo>
                  <a:pt x="0" y="639661"/>
                  <a:pt x="1852" y="686027"/>
                  <a:pt x="1852" y="73235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Forme libre 20"/>
          <p:cNvSpPr/>
          <p:nvPr/>
        </p:nvSpPr>
        <p:spPr>
          <a:xfrm>
            <a:off x="2633472" y="4272077"/>
            <a:ext cx="14630" cy="672998"/>
          </a:xfrm>
          <a:custGeom>
            <a:avLst/>
            <a:gdLst>
              <a:gd name="connsiteX0" fmla="*/ 0 w 14630"/>
              <a:gd name="connsiteY0" fmla="*/ 0 h 672998"/>
              <a:gd name="connsiteX1" fmla="*/ 7315 w 14630"/>
              <a:gd name="connsiteY1" fmla="*/ 102413 h 672998"/>
              <a:gd name="connsiteX2" fmla="*/ 14630 w 14630"/>
              <a:gd name="connsiteY2" fmla="*/ 672998 h 672998"/>
            </a:gdLst>
            <a:ahLst/>
            <a:cxnLst>
              <a:cxn ang="0">
                <a:pos x="connsiteX0" y="connsiteY0"/>
              </a:cxn>
              <a:cxn ang="0">
                <a:pos x="connsiteX1" y="connsiteY1"/>
              </a:cxn>
              <a:cxn ang="0">
                <a:pos x="connsiteX2" y="connsiteY2"/>
              </a:cxn>
            </a:cxnLst>
            <a:rect l="l" t="t" r="r" b="b"/>
            <a:pathLst>
              <a:path w="14630" h="672998">
                <a:moveTo>
                  <a:pt x="0" y="0"/>
                </a:moveTo>
                <a:cubicBezTo>
                  <a:pt x="2438" y="34138"/>
                  <a:pt x="6546" y="68197"/>
                  <a:pt x="7315" y="102413"/>
                </a:cubicBezTo>
                <a:cubicBezTo>
                  <a:pt x="11588" y="292576"/>
                  <a:pt x="14630" y="482787"/>
                  <a:pt x="14630" y="67299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a:off x="3240634" y="4299288"/>
            <a:ext cx="4740249" cy="1057487"/>
          </a:xfrm>
          <a:custGeom>
            <a:avLst/>
            <a:gdLst>
              <a:gd name="connsiteX0" fmla="*/ 0 w 4740249"/>
              <a:gd name="connsiteY0" fmla="*/ 426331 h 1057487"/>
              <a:gd name="connsiteX1" fmla="*/ 131673 w 4740249"/>
              <a:gd name="connsiteY1" fmla="*/ 477538 h 1057487"/>
              <a:gd name="connsiteX2" fmla="*/ 175564 w 4740249"/>
              <a:gd name="connsiteY2" fmla="*/ 492168 h 1057487"/>
              <a:gd name="connsiteX3" fmla="*/ 219456 w 4740249"/>
              <a:gd name="connsiteY3" fmla="*/ 499483 h 1057487"/>
              <a:gd name="connsiteX4" fmla="*/ 248716 w 4740249"/>
              <a:gd name="connsiteY4" fmla="*/ 514114 h 1057487"/>
              <a:gd name="connsiteX5" fmla="*/ 270662 w 4740249"/>
              <a:gd name="connsiteY5" fmla="*/ 521429 h 1057487"/>
              <a:gd name="connsiteX6" fmla="*/ 321868 w 4740249"/>
              <a:gd name="connsiteY6" fmla="*/ 550690 h 1057487"/>
              <a:gd name="connsiteX7" fmla="*/ 373075 w 4740249"/>
              <a:gd name="connsiteY7" fmla="*/ 572635 h 1057487"/>
              <a:gd name="connsiteX8" fmla="*/ 409651 w 4740249"/>
              <a:gd name="connsiteY8" fmla="*/ 594581 h 1057487"/>
              <a:gd name="connsiteX9" fmla="*/ 438912 w 4740249"/>
              <a:gd name="connsiteY9" fmla="*/ 609211 h 1057487"/>
              <a:gd name="connsiteX10" fmla="*/ 482803 w 4740249"/>
              <a:gd name="connsiteY10" fmla="*/ 623842 h 1057487"/>
              <a:gd name="connsiteX11" fmla="*/ 504748 w 4740249"/>
              <a:gd name="connsiteY11" fmla="*/ 631157 h 1057487"/>
              <a:gd name="connsiteX12" fmla="*/ 563270 w 4740249"/>
              <a:gd name="connsiteY12" fmla="*/ 660418 h 1057487"/>
              <a:gd name="connsiteX13" fmla="*/ 607161 w 4740249"/>
              <a:gd name="connsiteY13" fmla="*/ 682363 h 1057487"/>
              <a:gd name="connsiteX14" fmla="*/ 687628 w 4740249"/>
              <a:gd name="connsiteY14" fmla="*/ 696994 h 1057487"/>
              <a:gd name="connsiteX15" fmla="*/ 790041 w 4740249"/>
              <a:gd name="connsiteY15" fmla="*/ 733570 h 1057487"/>
              <a:gd name="connsiteX16" fmla="*/ 826617 w 4740249"/>
              <a:gd name="connsiteY16" fmla="*/ 740885 h 1057487"/>
              <a:gd name="connsiteX17" fmla="*/ 899769 w 4740249"/>
              <a:gd name="connsiteY17" fmla="*/ 784776 h 1057487"/>
              <a:gd name="connsiteX18" fmla="*/ 958291 w 4740249"/>
              <a:gd name="connsiteY18" fmla="*/ 814037 h 1057487"/>
              <a:gd name="connsiteX19" fmla="*/ 987552 w 4740249"/>
              <a:gd name="connsiteY19" fmla="*/ 828667 h 1057487"/>
              <a:gd name="connsiteX20" fmla="*/ 1053388 w 4740249"/>
              <a:gd name="connsiteY20" fmla="*/ 865243 h 1057487"/>
              <a:gd name="connsiteX21" fmla="*/ 1097280 w 4740249"/>
              <a:gd name="connsiteY21" fmla="*/ 894504 h 1057487"/>
              <a:gd name="connsiteX22" fmla="*/ 1119225 w 4740249"/>
              <a:gd name="connsiteY22" fmla="*/ 909134 h 1057487"/>
              <a:gd name="connsiteX23" fmla="*/ 1141171 w 4740249"/>
              <a:gd name="connsiteY23" fmla="*/ 916450 h 1057487"/>
              <a:gd name="connsiteX24" fmla="*/ 1177747 w 4740249"/>
              <a:gd name="connsiteY24" fmla="*/ 938395 h 1057487"/>
              <a:gd name="connsiteX25" fmla="*/ 1258214 w 4740249"/>
              <a:gd name="connsiteY25" fmla="*/ 960341 h 1057487"/>
              <a:gd name="connsiteX26" fmla="*/ 1309420 w 4740249"/>
              <a:gd name="connsiteY26" fmla="*/ 982286 h 1057487"/>
              <a:gd name="connsiteX27" fmla="*/ 1324051 w 4740249"/>
              <a:gd name="connsiteY27" fmla="*/ 996917 h 1057487"/>
              <a:gd name="connsiteX28" fmla="*/ 1411833 w 4740249"/>
              <a:gd name="connsiteY28" fmla="*/ 1018862 h 1057487"/>
              <a:gd name="connsiteX29" fmla="*/ 1433779 w 4740249"/>
              <a:gd name="connsiteY29" fmla="*/ 1026178 h 1057487"/>
              <a:gd name="connsiteX30" fmla="*/ 1499616 w 4740249"/>
              <a:gd name="connsiteY30" fmla="*/ 1040808 h 1057487"/>
              <a:gd name="connsiteX31" fmla="*/ 1528876 w 4740249"/>
              <a:gd name="connsiteY31" fmla="*/ 1055438 h 1057487"/>
              <a:gd name="connsiteX32" fmla="*/ 1682496 w 4740249"/>
              <a:gd name="connsiteY32" fmla="*/ 1048123 h 1057487"/>
              <a:gd name="connsiteX33" fmla="*/ 1755648 w 4740249"/>
              <a:gd name="connsiteY33" fmla="*/ 1018862 h 1057487"/>
              <a:gd name="connsiteX34" fmla="*/ 1814169 w 4740249"/>
              <a:gd name="connsiteY34" fmla="*/ 1004232 h 1057487"/>
              <a:gd name="connsiteX35" fmla="*/ 1880006 w 4740249"/>
              <a:gd name="connsiteY35" fmla="*/ 982286 h 1057487"/>
              <a:gd name="connsiteX36" fmla="*/ 1938528 w 4740249"/>
              <a:gd name="connsiteY36" fmla="*/ 967656 h 1057487"/>
              <a:gd name="connsiteX37" fmla="*/ 1982419 w 4740249"/>
              <a:gd name="connsiteY37" fmla="*/ 945710 h 1057487"/>
              <a:gd name="connsiteX38" fmla="*/ 2004364 w 4740249"/>
              <a:gd name="connsiteY38" fmla="*/ 931080 h 1057487"/>
              <a:gd name="connsiteX39" fmla="*/ 2048256 w 4740249"/>
              <a:gd name="connsiteY39" fmla="*/ 916450 h 1057487"/>
              <a:gd name="connsiteX40" fmla="*/ 2114092 w 4740249"/>
              <a:gd name="connsiteY40" fmla="*/ 887189 h 1057487"/>
              <a:gd name="connsiteX41" fmla="*/ 2143353 w 4740249"/>
              <a:gd name="connsiteY41" fmla="*/ 872558 h 1057487"/>
              <a:gd name="connsiteX42" fmla="*/ 2187244 w 4740249"/>
              <a:gd name="connsiteY42" fmla="*/ 857928 h 1057487"/>
              <a:gd name="connsiteX43" fmla="*/ 2253081 w 4740249"/>
              <a:gd name="connsiteY43" fmla="*/ 828667 h 1057487"/>
              <a:gd name="connsiteX44" fmla="*/ 2282342 w 4740249"/>
              <a:gd name="connsiteY44" fmla="*/ 821352 h 1057487"/>
              <a:gd name="connsiteX45" fmla="*/ 2348179 w 4740249"/>
              <a:gd name="connsiteY45" fmla="*/ 799406 h 1057487"/>
              <a:gd name="connsiteX46" fmla="*/ 2392070 w 4740249"/>
              <a:gd name="connsiteY46" fmla="*/ 784776 h 1057487"/>
              <a:gd name="connsiteX47" fmla="*/ 2435961 w 4740249"/>
              <a:gd name="connsiteY47" fmla="*/ 770146 h 1057487"/>
              <a:gd name="connsiteX48" fmla="*/ 2494483 w 4740249"/>
              <a:gd name="connsiteY48" fmla="*/ 755515 h 1057487"/>
              <a:gd name="connsiteX49" fmla="*/ 2516428 w 4740249"/>
              <a:gd name="connsiteY49" fmla="*/ 748200 h 1057487"/>
              <a:gd name="connsiteX50" fmla="*/ 2553004 w 4740249"/>
              <a:gd name="connsiteY50" fmla="*/ 740885 h 1057487"/>
              <a:gd name="connsiteX51" fmla="*/ 2611526 w 4740249"/>
              <a:gd name="connsiteY51" fmla="*/ 718939 h 1057487"/>
              <a:gd name="connsiteX52" fmla="*/ 2640787 w 4740249"/>
              <a:gd name="connsiteY52" fmla="*/ 711624 h 1057487"/>
              <a:gd name="connsiteX53" fmla="*/ 2699308 w 4740249"/>
              <a:gd name="connsiteY53" fmla="*/ 704309 h 1057487"/>
              <a:gd name="connsiteX54" fmla="*/ 2743200 w 4740249"/>
              <a:gd name="connsiteY54" fmla="*/ 696994 h 1057487"/>
              <a:gd name="connsiteX55" fmla="*/ 2787091 w 4740249"/>
              <a:gd name="connsiteY55" fmla="*/ 682363 h 1057487"/>
              <a:gd name="connsiteX56" fmla="*/ 2816352 w 4740249"/>
              <a:gd name="connsiteY56" fmla="*/ 667733 h 1057487"/>
              <a:gd name="connsiteX57" fmla="*/ 2867558 w 4740249"/>
              <a:gd name="connsiteY57" fmla="*/ 660418 h 1057487"/>
              <a:gd name="connsiteX58" fmla="*/ 2896819 w 4740249"/>
              <a:gd name="connsiteY58" fmla="*/ 653102 h 1057487"/>
              <a:gd name="connsiteX59" fmla="*/ 2969971 w 4740249"/>
              <a:gd name="connsiteY59" fmla="*/ 623842 h 1057487"/>
              <a:gd name="connsiteX60" fmla="*/ 3006547 w 4740249"/>
              <a:gd name="connsiteY60" fmla="*/ 609211 h 1057487"/>
              <a:gd name="connsiteX61" fmla="*/ 3028492 w 4740249"/>
              <a:gd name="connsiteY61" fmla="*/ 601896 h 1057487"/>
              <a:gd name="connsiteX62" fmla="*/ 3065068 w 4740249"/>
              <a:gd name="connsiteY62" fmla="*/ 587266 h 1057487"/>
              <a:gd name="connsiteX63" fmla="*/ 3196742 w 4740249"/>
              <a:gd name="connsiteY63" fmla="*/ 572635 h 1057487"/>
              <a:gd name="connsiteX64" fmla="*/ 3218688 w 4740249"/>
              <a:gd name="connsiteY64" fmla="*/ 565320 h 1057487"/>
              <a:gd name="connsiteX65" fmla="*/ 3255264 w 4740249"/>
              <a:gd name="connsiteY65" fmla="*/ 558005 h 1057487"/>
              <a:gd name="connsiteX66" fmla="*/ 3313785 w 4740249"/>
              <a:gd name="connsiteY66" fmla="*/ 528744 h 1057487"/>
              <a:gd name="connsiteX67" fmla="*/ 3401568 w 4740249"/>
              <a:gd name="connsiteY67" fmla="*/ 514114 h 1057487"/>
              <a:gd name="connsiteX68" fmla="*/ 3430828 w 4740249"/>
              <a:gd name="connsiteY68" fmla="*/ 506798 h 1057487"/>
              <a:gd name="connsiteX69" fmla="*/ 3460089 w 4740249"/>
              <a:gd name="connsiteY69" fmla="*/ 492168 h 1057487"/>
              <a:gd name="connsiteX70" fmla="*/ 3518611 w 4740249"/>
              <a:gd name="connsiteY70" fmla="*/ 477538 h 1057487"/>
              <a:gd name="connsiteX71" fmla="*/ 3569817 w 4740249"/>
              <a:gd name="connsiteY71" fmla="*/ 462907 h 1057487"/>
              <a:gd name="connsiteX72" fmla="*/ 3591763 w 4740249"/>
              <a:gd name="connsiteY72" fmla="*/ 455592 h 1057487"/>
              <a:gd name="connsiteX73" fmla="*/ 3635654 w 4740249"/>
              <a:gd name="connsiteY73" fmla="*/ 448277 h 1057487"/>
              <a:gd name="connsiteX74" fmla="*/ 3686860 w 4740249"/>
              <a:gd name="connsiteY74" fmla="*/ 426331 h 1057487"/>
              <a:gd name="connsiteX75" fmla="*/ 3752697 w 4740249"/>
              <a:gd name="connsiteY75" fmla="*/ 404386 h 1057487"/>
              <a:gd name="connsiteX76" fmla="*/ 3818534 w 4740249"/>
              <a:gd name="connsiteY76" fmla="*/ 382440 h 1057487"/>
              <a:gd name="connsiteX77" fmla="*/ 3869740 w 4740249"/>
              <a:gd name="connsiteY77" fmla="*/ 367810 h 1057487"/>
              <a:gd name="connsiteX78" fmla="*/ 3899001 w 4740249"/>
              <a:gd name="connsiteY78" fmla="*/ 360494 h 1057487"/>
              <a:gd name="connsiteX79" fmla="*/ 3972153 w 4740249"/>
              <a:gd name="connsiteY79" fmla="*/ 331234 h 1057487"/>
              <a:gd name="connsiteX80" fmla="*/ 4030675 w 4740249"/>
              <a:gd name="connsiteY80" fmla="*/ 316603 h 1057487"/>
              <a:gd name="connsiteX81" fmla="*/ 4081881 w 4740249"/>
              <a:gd name="connsiteY81" fmla="*/ 294658 h 1057487"/>
              <a:gd name="connsiteX82" fmla="*/ 4111142 w 4740249"/>
              <a:gd name="connsiteY82" fmla="*/ 280027 h 1057487"/>
              <a:gd name="connsiteX83" fmla="*/ 4147718 w 4740249"/>
              <a:gd name="connsiteY83" fmla="*/ 272712 h 1057487"/>
              <a:gd name="connsiteX84" fmla="*/ 4220870 w 4740249"/>
              <a:gd name="connsiteY84" fmla="*/ 250766 h 1057487"/>
              <a:gd name="connsiteX85" fmla="*/ 4250131 w 4740249"/>
              <a:gd name="connsiteY85" fmla="*/ 236136 h 1057487"/>
              <a:gd name="connsiteX86" fmla="*/ 4272076 w 4740249"/>
              <a:gd name="connsiteY86" fmla="*/ 228821 h 1057487"/>
              <a:gd name="connsiteX87" fmla="*/ 4345228 w 4740249"/>
              <a:gd name="connsiteY87" fmla="*/ 199560 h 1057487"/>
              <a:gd name="connsiteX88" fmla="*/ 4396435 w 4740249"/>
              <a:gd name="connsiteY88" fmla="*/ 177614 h 1057487"/>
              <a:gd name="connsiteX89" fmla="*/ 4433011 w 4740249"/>
              <a:gd name="connsiteY89" fmla="*/ 155669 h 1057487"/>
              <a:gd name="connsiteX90" fmla="*/ 4462272 w 4740249"/>
              <a:gd name="connsiteY90" fmla="*/ 148354 h 1057487"/>
              <a:gd name="connsiteX91" fmla="*/ 4484217 w 4740249"/>
              <a:gd name="connsiteY91" fmla="*/ 141038 h 1057487"/>
              <a:gd name="connsiteX92" fmla="*/ 4557369 w 4740249"/>
              <a:gd name="connsiteY92" fmla="*/ 119093 h 1057487"/>
              <a:gd name="connsiteX93" fmla="*/ 4572000 w 4740249"/>
              <a:gd name="connsiteY93" fmla="*/ 104462 h 1057487"/>
              <a:gd name="connsiteX94" fmla="*/ 4630521 w 4740249"/>
              <a:gd name="connsiteY94" fmla="*/ 97147 h 1057487"/>
              <a:gd name="connsiteX95" fmla="*/ 4740249 w 4740249"/>
              <a:gd name="connsiteY95" fmla="*/ 75202 h 1057487"/>
              <a:gd name="connsiteX96" fmla="*/ 4615891 w 4740249"/>
              <a:gd name="connsiteY96" fmla="*/ 60571 h 1057487"/>
              <a:gd name="connsiteX97" fmla="*/ 4557369 w 4740249"/>
              <a:gd name="connsiteY97" fmla="*/ 53256 h 1057487"/>
              <a:gd name="connsiteX98" fmla="*/ 4418380 w 4740249"/>
              <a:gd name="connsiteY98" fmla="*/ 31310 h 1057487"/>
              <a:gd name="connsiteX99" fmla="*/ 4345228 w 4740249"/>
              <a:gd name="connsiteY99" fmla="*/ 23995 h 1057487"/>
              <a:gd name="connsiteX100" fmla="*/ 3920947 w 4740249"/>
              <a:gd name="connsiteY100" fmla="*/ 16680 h 1057487"/>
              <a:gd name="connsiteX101" fmla="*/ 3847795 w 4740249"/>
              <a:gd name="connsiteY101" fmla="*/ 9365 h 1057487"/>
              <a:gd name="connsiteX102" fmla="*/ 3825849 w 4740249"/>
              <a:gd name="connsiteY102" fmla="*/ 2050 h 1057487"/>
              <a:gd name="connsiteX103" fmla="*/ 3708806 w 4740249"/>
              <a:gd name="connsiteY103" fmla="*/ 2050 h 10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740249" h="1057487">
                <a:moveTo>
                  <a:pt x="0" y="426331"/>
                </a:moveTo>
                <a:cubicBezTo>
                  <a:pt x="43891" y="443400"/>
                  <a:pt x="86996" y="462646"/>
                  <a:pt x="131673" y="477538"/>
                </a:cubicBezTo>
                <a:cubicBezTo>
                  <a:pt x="146303" y="482415"/>
                  <a:pt x="160603" y="488428"/>
                  <a:pt x="175564" y="492168"/>
                </a:cubicBezTo>
                <a:cubicBezTo>
                  <a:pt x="189954" y="495765"/>
                  <a:pt x="204825" y="497045"/>
                  <a:pt x="219456" y="499483"/>
                </a:cubicBezTo>
                <a:cubicBezTo>
                  <a:pt x="229209" y="504360"/>
                  <a:pt x="238693" y="509818"/>
                  <a:pt x="248716" y="514114"/>
                </a:cubicBezTo>
                <a:cubicBezTo>
                  <a:pt x="255804" y="517152"/>
                  <a:pt x="263765" y="517981"/>
                  <a:pt x="270662" y="521429"/>
                </a:cubicBezTo>
                <a:cubicBezTo>
                  <a:pt x="344137" y="558165"/>
                  <a:pt x="232086" y="512211"/>
                  <a:pt x="321868" y="550690"/>
                </a:cubicBezTo>
                <a:cubicBezTo>
                  <a:pt x="397243" y="582995"/>
                  <a:pt x="275988" y="524093"/>
                  <a:pt x="373075" y="572635"/>
                </a:cubicBezTo>
                <a:cubicBezTo>
                  <a:pt x="397403" y="596965"/>
                  <a:pt x="376415" y="580337"/>
                  <a:pt x="409651" y="594581"/>
                </a:cubicBezTo>
                <a:cubicBezTo>
                  <a:pt x="419674" y="598876"/>
                  <a:pt x="428787" y="605161"/>
                  <a:pt x="438912" y="609211"/>
                </a:cubicBezTo>
                <a:cubicBezTo>
                  <a:pt x="453231" y="614939"/>
                  <a:pt x="468173" y="618965"/>
                  <a:pt x="482803" y="623842"/>
                </a:cubicBezTo>
                <a:cubicBezTo>
                  <a:pt x="490118" y="626280"/>
                  <a:pt x="497851" y="627709"/>
                  <a:pt x="504748" y="631157"/>
                </a:cubicBezTo>
                <a:lnTo>
                  <a:pt x="563270" y="660418"/>
                </a:lnTo>
                <a:cubicBezTo>
                  <a:pt x="577900" y="667733"/>
                  <a:pt x="591068" y="679437"/>
                  <a:pt x="607161" y="682363"/>
                </a:cubicBezTo>
                <a:lnTo>
                  <a:pt x="687628" y="696994"/>
                </a:lnTo>
                <a:cubicBezTo>
                  <a:pt x="695058" y="699780"/>
                  <a:pt x="774894" y="730541"/>
                  <a:pt x="790041" y="733570"/>
                </a:cubicBezTo>
                <a:lnTo>
                  <a:pt x="826617" y="740885"/>
                </a:lnTo>
                <a:cubicBezTo>
                  <a:pt x="915392" y="785271"/>
                  <a:pt x="776202" y="714166"/>
                  <a:pt x="899769" y="784776"/>
                </a:cubicBezTo>
                <a:cubicBezTo>
                  <a:pt x="918705" y="795597"/>
                  <a:pt x="938784" y="804283"/>
                  <a:pt x="958291" y="814037"/>
                </a:cubicBezTo>
                <a:cubicBezTo>
                  <a:pt x="968045" y="818914"/>
                  <a:pt x="978479" y="822618"/>
                  <a:pt x="987552" y="828667"/>
                </a:cubicBezTo>
                <a:cubicBezTo>
                  <a:pt x="1037859" y="862205"/>
                  <a:pt x="1014762" y="852368"/>
                  <a:pt x="1053388" y="865243"/>
                </a:cubicBezTo>
                <a:lnTo>
                  <a:pt x="1097280" y="894504"/>
                </a:lnTo>
                <a:cubicBezTo>
                  <a:pt x="1104595" y="899381"/>
                  <a:pt x="1110885" y="906354"/>
                  <a:pt x="1119225" y="909134"/>
                </a:cubicBezTo>
                <a:cubicBezTo>
                  <a:pt x="1126540" y="911573"/>
                  <a:pt x="1134274" y="913001"/>
                  <a:pt x="1141171" y="916450"/>
                </a:cubicBezTo>
                <a:cubicBezTo>
                  <a:pt x="1153888" y="922809"/>
                  <a:pt x="1164623" y="932926"/>
                  <a:pt x="1177747" y="938395"/>
                </a:cubicBezTo>
                <a:cubicBezTo>
                  <a:pt x="1190799" y="943833"/>
                  <a:pt x="1238815" y="955491"/>
                  <a:pt x="1258214" y="960341"/>
                </a:cubicBezTo>
                <a:cubicBezTo>
                  <a:pt x="1338110" y="1013603"/>
                  <a:pt x="1214930" y="935040"/>
                  <a:pt x="1309420" y="982286"/>
                </a:cubicBezTo>
                <a:cubicBezTo>
                  <a:pt x="1315589" y="985371"/>
                  <a:pt x="1317882" y="993833"/>
                  <a:pt x="1324051" y="996917"/>
                </a:cubicBezTo>
                <a:cubicBezTo>
                  <a:pt x="1353031" y="1011407"/>
                  <a:pt x="1380604" y="1013657"/>
                  <a:pt x="1411833" y="1018862"/>
                </a:cubicBezTo>
                <a:cubicBezTo>
                  <a:pt x="1419148" y="1021301"/>
                  <a:pt x="1426365" y="1024060"/>
                  <a:pt x="1433779" y="1026178"/>
                </a:cubicBezTo>
                <a:cubicBezTo>
                  <a:pt x="1457879" y="1033064"/>
                  <a:pt x="1474481" y="1035781"/>
                  <a:pt x="1499616" y="1040808"/>
                </a:cubicBezTo>
                <a:cubicBezTo>
                  <a:pt x="1509369" y="1045685"/>
                  <a:pt x="1517980" y="1055002"/>
                  <a:pt x="1528876" y="1055438"/>
                </a:cubicBezTo>
                <a:cubicBezTo>
                  <a:pt x="1580100" y="1057487"/>
                  <a:pt x="1631545" y="1053784"/>
                  <a:pt x="1682496" y="1048123"/>
                </a:cubicBezTo>
                <a:cubicBezTo>
                  <a:pt x="1728166" y="1043049"/>
                  <a:pt x="1718651" y="1031195"/>
                  <a:pt x="1755648" y="1018862"/>
                </a:cubicBezTo>
                <a:cubicBezTo>
                  <a:pt x="1774723" y="1012503"/>
                  <a:pt x="1794662" y="1009109"/>
                  <a:pt x="1814169" y="1004232"/>
                </a:cubicBezTo>
                <a:cubicBezTo>
                  <a:pt x="1912416" y="979671"/>
                  <a:pt x="1760631" y="1019017"/>
                  <a:pt x="1880006" y="982286"/>
                </a:cubicBezTo>
                <a:cubicBezTo>
                  <a:pt x="1899224" y="976373"/>
                  <a:pt x="1938528" y="967656"/>
                  <a:pt x="1938528" y="967656"/>
                </a:cubicBezTo>
                <a:cubicBezTo>
                  <a:pt x="2001417" y="925730"/>
                  <a:pt x="1921848" y="975996"/>
                  <a:pt x="1982419" y="945710"/>
                </a:cubicBezTo>
                <a:cubicBezTo>
                  <a:pt x="1990282" y="941778"/>
                  <a:pt x="1996330" y="934650"/>
                  <a:pt x="2004364" y="931080"/>
                </a:cubicBezTo>
                <a:cubicBezTo>
                  <a:pt x="2018457" y="924817"/>
                  <a:pt x="2034462" y="923347"/>
                  <a:pt x="2048256" y="916450"/>
                </a:cubicBezTo>
                <a:cubicBezTo>
                  <a:pt x="2120277" y="880437"/>
                  <a:pt x="2030042" y="924545"/>
                  <a:pt x="2114092" y="887189"/>
                </a:cubicBezTo>
                <a:cubicBezTo>
                  <a:pt x="2124057" y="882760"/>
                  <a:pt x="2133228" y="876608"/>
                  <a:pt x="2143353" y="872558"/>
                </a:cubicBezTo>
                <a:cubicBezTo>
                  <a:pt x="2157672" y="866830"/>
                  <a:pt x="2173450" y="864825"/>
                  <a:pt x="2187244" y="857928"/>
                </a:cubicBezTo>
                <a:cubicBezTo>
                  <a:pt x="2212732" y="845184"/>
                  <a:pt x="2225066" y="838005"/>
                  <a:pt x="2253081" y="828667"/>
                </a:cubicBezTo>
                <a:cubicBezTo>
                  <a:pt x="2262619" y="825488"/>
                  <a:pt x="2272712" y="824241"/>
                  <a:pt x="2282342" y="821352"/>
                </a:cubicBezTo>
                <a:cubicBezTo>
                  <a:pt x="2282410" y="821332"/>
                  <a:pt x="2337173" y="803075"/>
                  <a:pt x="2348179" y="799406"/>
                </a:cubicBezTo>
                <a:lnTo>
                  <a:pt x="2392070" y="784776"/>
                </a:lnTo>
                <a:cubicBezTo>
                  <a:pt x="2406700" y="779899"/>
                  <a:pt x="2421000" y="773886"/>
                  <a:pt x="2435961" y="770146"/>
                </a:cubicBezTo>
                <a:cubicBezTo>
                  <a:pt x="2455468" y="765269"/>
                  <a:pt x="2475407" y="761874"/>
                  <a:pt x="2494483" y="755515"/>
                </a:cubicBezTo>
                <a:cubicBezTo>
                  <a:pt x="2501798" y="753077"/>
                  <a:pt x="2508948" y="750070"/>
                  <a:pt x="2516428" y="748200"/>
                </a:cubicBezTo>
                <a:cubicBezTo>
                  <a:pt x="2528490" y="745184"/>
                  <a:pt x="2540942" y="743900"/>
                  <a:pt x="2553004" y="740885"/>
                </a:cubicBezTo>
                <a:cubicBezTo>
                  <a:pt x="2573559" y="735747"/>
                  <a:pt x="2591374" y="725656"/>
                  <a:pt x="2611526" y="718939"/>
                </a:cubicBezTo>
                <a:cubicBezTo>
                  <a:pt x="2621064" y="715760"/>
                  <a:pt x="2630870" y="713277"/>
                  <a:pt x="2640787" y="711624"/>
                </a:cubicBezTo>
                <a:cubicBezTo>
                  <a:pt x="2660178" y="708392"/>
                  <a:pt x="2679847" y="707089"/>
                  <a:pt x="2699308" y="704309"/>
                </a:cubicBezTo>
                <a:cubicBezTo>
                  <a:pt x="2713991" y="702211"/>
                  <a:pt x="2728569" y="699432"/>
                  <a:pt x="2743200" y="696994"/>
                </a:cubicBezTo>
                <a:cubicBezTo>
                  <a:pt x="2757830" y="692117"/>
                  <a:pt x="2772772" y="688091"/>
                  <a:pt x="2787091" y="682363"/>
                </a:cubicBezTo>
                <a:cubicBezTo>
                  <a:pt x="2797216" y="678313"/>
                  <a:pt x="2805831" y="670602"/>
                  <a:pt x="2816352" y="667733"/>
                </a:cubicBezTo>
                <a:cubicBezTo>
                  <a:pt x="2832986" y="663196"/>
                  <a:pt x="2850594" y="663502"/>
                  <a:pt x="2867558" y="660418"/>
                </a:cubicBezTo>
                <a:cubicBezTo>
                  <a:pt x="2877450" y="658619"/>
                  <a:pt x="2887065" y="655541"/>
                  <a:pt x="2896819" y="653102"/>
                </a:cubicBezTo>
                <a:cubicBezTo>
                  <a:pt x="2937756" y="625810"/>
                  <a:pt x="2901786" y="646570"/>
                  <a:pt x="2969971" y="623842"/>
                </a:cubicBezTo>
                <a:cubicBezTo>
                  <a:pt x="2982428" y="619690"/>
                  <a:pt x="2994252" y="613822"/>
                  <a:pt x="3006547" y="609211"/>
                </a:cubicBezTo>
                <a:cubicBezTo>
                  <a:pt x="3013767" y="606504"/>
                  <a:pt x="3021272" y="604603"/>
                  <a:pt x="3028492" y="601896"/>
                </a:cubicBezTo>
                <a:cubicBezTo>
                  <a:pt x="3040787" y="597285"/>
                  <a:pt x="3052329" y="590451"/>
                  <a:pt x="3065068" y="587266"/>
                </a:cubicBezTo>
                <a:cubicBezTo>
                  <a:pt x="3090502" y="580907"/>
                  <a:pt x="3181009" y="574065"/>
                  <a:pt x="3196742" y="572635"/>
                </a:cubicBezTo>
                <a:cubicBezTo>
                  <a:pt x="3204057" y="570197"/>
                  <a:pt x="3211207" y="567190"/>
                  <a:pt x="3218688" y="565320"/>
                </a:cubicBezTo>
                <a:cubicBezTo>
                  <a:pt x="3230750" y="562305"/>
                  <a:pt x="3243622" y="562371"/>
                  <a:pt x="3255264" y="558005"/>
                </a:cubicBezTo>
                <a:cubicBezTo>
                  <a:pt x="3321449" y="533185"/>
                  <a:pt x="3219288" y="550978"/>
                  <a:pt x="3313785" y="528744"/>
                </a:cubicBezTo>
                <a:cubicBezTo>
                  <a:pt x="3342661" y="521950"/>
                  <a:pt x="3372789" y="521310"/>
                  <a:pt x="3401568" y="514114"/>
                </a:cubicBezTo>
                <a:cubicBezTo>
                  <a:pt x="3411321" y="511675"/>
                  <a:pt x="3421415" y="510328"/>
                  <a:pt x="3430828" y="506798"/>
                </a:cubicBezTo>
                <a:cubicBezTo>
                  <a:pt x="3441038" y="502969"/>
                  <a:pt x="3449744" y="495616"/>
                  <a:pt x="3460089" y="492168"/>
                </a:cubicBezTo>
                <a:cubicBezTo>
                  <a:pt x="3479165" y="485810"/>
                  <a:pt x="3499182" y="482719"/>
                  <a:pt x="3518611" y="477538"/>
                </a:cubicBezTo>
                <a:cubicBezTo>
                  <a:pt x="3535763" y="472964"/>
                  <a:pt x="3552814" y="468008"/>
                  <a:pt x="3569817" y="462907"/>
                </a:cubicBezTo>
                <a:cubicBezTo>
                  <a:pt x="3577203" y="460691"/>
                  <a:pt x="3584236" y="457265"/>
                  <a:pt x="3591763" y="455592"/>
                </a:cubicBezTo>
                <a:cubicBezTo>
                  <a:pt x="3606242" y="452375"/>
                  <a:pt x="3621024" y="450715"/>
                  <a:pt x="3635654" y="448277"/>
                </a:cubicBezTo>
                <a:cubicBezTo>
                  <a:pt x="3690747" y="411547"/>
                  <a:pt x="3620733" y="454671"/>
                  <a:pt x="3686860" y="426331"/>
                </a:cubicBezTo>
                <a:cubicBezTo>
                  <a:pt x="3752315" y="398279"/>
                  <a:pt x="3647552" y="421910"/>
                  <a:pt x="3752697" y="404386"/>
                </a:cubicBezTo>
                <a:cubicBezTo>
                  <a:pt x="3774643" y="397071"/>
                  <a:pt x="3796092" y="388050"/>
                  <a:pt x="3818534" y="382440"/>
                </a:cubicBezTo>
                <a:cubicBezTo>
                  <a:pt x="3909958" y="359585"/>
                  <a:pt x="3796319" y="388789"/>
                  <a:pt x="3869740" y="367810"/>
                </a:cubicBezTo>
                <a:cubicBezTo>
                  <a:pt x="3879407" y="365048"/>
                  <a:pt x="3889587" y="364024"/>
                  <a:pt x="3899001" y="360494"/>
                </a:cubicBezTo>
                <a:cubicBezTo>
                  <a:pt x="3981871" y="329418"/>
                  <a:pt x="3861610" y="362818"/>
                  <a:pt x="3972153" y="331234"/>
                </a:cubicBezTo>
                <a:cubicBezTo>
                  <a:pt x="3991487" y="325710"/>
                  <a:pt x="4012690" y="325595"/>
                  <a:pt x="4030675" y="316603"/>
                </a:cubicBezTo>
                <a:cubicBezTo>
                  <a:pt x="4127753" y="268066"/>
                  <a:pt x="4006515" y="326959"/>
                  <a:pt x="4081881" y="294658"/>
                </a:cubicBezTo>
                <a:cubicBezTo>
                  <a:pt x="4091904" y="290362"/>
                  <a:pt x="4100797" y="283476"/>
                  <a:pt x="4111142" y="280027"/>
                </a:cubicBezTo>
                <a:cubicBezTo>
                  <a:pt x="4122937" y="276095"/>
                  <a:pt x="4135581" y="275409"/>
                  <a:pt x="4147718" y="272712"/>
                </a:cubicBezTo>
                <a:cubicBezTo>
                  <a:pt x="4171973" y="267322"/>
                  <a:pt x="4198070" y="259886"/>
                  <a:pt x="4220870" y="250766"/>
                </a:cubicBezTo>
                <a:cubicBezTo>
                  <a:pt x="4230995" y="246716"/>
                  <a:pt x="4240108" y="240432"/>
                  <a:pt x="4250131" y="236136"/>
                </a:cubicBezTo>
                <a:cubicBezTo>
                  <a:pt x="4257218" y="233099"/>
                  <a:pt x="4264879" y="231589"/>
                  <a:pt x="4272076" y="228821"/>
                </a:cubicBezTo>
                <a:cubicBezTo>
                  <a:pt x="4296588" y="219393"/>
                  <a:pt x="4320944" y="209559"/>
                  <a:pt x="4345228" y="199560"/>
                </a:cubicBezTo>
                <a:cubicBezTo>
                  <a:pt x="4362400" y="192489"/>
                  <a:pt x="4380511" y="187168"/>
                  <a:pt x="4396435" y="177614"/>
                </a:cubicBezTo>
                <a:cubicBezTo>
                  <a:pt x="4408627" y="170299"/>
                  <a:pt x="4420018" y="161443"/>
                  <a:pt x="4433011" y="155669"/>
                </a:cubicBezTo>
                <a:cubicBezTo>
                  <a:pt x="4442198" y="151586"/>
                  <a:pt x="4452605" y="151116"/>
                  <a:pt x="4462272" y="148354"/>
                </a:cubicBezTo>
                <a:cubicBezTo>
                  <a:pt x="4469686" y="146236"/>
                  <a:pt x="4476902" y="143477"/>
                  <a:pt x="4484217" y="141038"/>
                </a:cubicBezTo>
                <a:cubicBezTo>
                  <a:pt x="4518483" y="106774"/>
                  <a:pt x="4475661" y="143606"/>
                  <a:pt x="4557369" y="119093"/>
                </a:cubicBezTo>
                <a:cubicBezTo>
                  <a:pt x="4563975" y="117111"/>
                  <a:pt x="4565394" y="106444"/>
                  <a:pt x="4572000" y="104462"/>
                </a:cubicBezTo>
                <a:cubicBezTo>
                  <a:pt x="4590830" y="98813"/>
                  <a:pt x="4611153" y="100515"/>
                  <a:pt x="4630521" y="97147"/>
                </a:cubicBezTo>
                <a:cubicBezTo>
                  <a:pt x="4667270" y="90756"/>
                  <a:pt x="4740249" y="75202"/>
                  <a:pt x="4740249" y="75202"/>
                </a:cubicBezTo>
                <a:cubicBezTo>
                  <a:pt x="4619279" y="63104"/>
                  <a:pt x="4712929" y="73509"/>
                  <a:pt x="4615891" y="60571"/>
                </a:cubicBezTo>
                <a:cubicBezTo>
                  <a:pt x="4596404" y="57973"/>
                  <a:pt x="4576811" y="56172"/>
                  <a:pt x="4557369" y="53256"/>
                </a:cubicBezTo>
                <a:cubicBezTo>
                  <a:pt x="4506667" y="45651"/>
                  <a:pt x="4467515" y="37091"/>
                  <a:pt x="4418380" y="31310"/>
                </a:cubicBezTo>
                <a:cubicBezTo>
                  <a:pt x="4394042" y="28447"/>
                  <a:pt x="4369723" y="24715"/>
                  <a:pt x="4345228" y="23995"/>
                </a:cubicBezTo>
                <a:cubicBezTo>
                  <a:pt x="4203841" y="19837"/>
                  <a:pt x="4062374" y="19118"/>
                  <a:pt x="3920947" y="16680"/>
                </a:cubicBezTo>
                <a:cubicBezTo>
                  <a:pt x="3896563" y="14242"/>
                  <a:pt x="3872016" y="13091"/>
                  <a:pt x="3847795" y="9365"/>
                </a:cubicBezTo>
                <a:cubicBezTo>
                  <a:pt x="3840174" y="8193"/>
                  <a:pt x="3833549" y="2455"/>
                  <a:pt x="3825849" y="2050"/>
                </a:cubicBezTo>
                <a:cubicBezTo>
                  <a:pt x="3786889" y="0"/>
                  <a:pt x="3747820" y="2050"/>
                  <a:pt x="3708806" y="205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3855110" y="4140403"/>
            <a:ext cx="1375258" cy="198613"/>
          </a:xfrm>
          <a:custGeom>
            <a:avLst/>
            <a:gdLst>
              <a:gd name="connsiteX0" fmla="*/ 1375258 w 1375258"/>
              <a:gd name="connsiteY0" fmla="*/ 0 h 198613"/>
              <a:gd name="connsiteX1" fmla="*/ 1338682 w 1375258"/>
              <a:gd name="connsiteY1" fmla="*/ 14631 h 198613"/>
              <a:gd name="connsiteX2" fmla="*/ 1316736 w 1375258"/>
              <a:gd name="connsiteY2" fmla="*/ 21946 h 198613"/>
              <a:gd name="connsiteX3" fmla="*/ 1185063 w 1375258"/>
              <a:gd name="connsiteY3" fmla="*/ 29261 h 198613"/>
              <a:gd name="connsiteX4" fmla="*/ 1082650 w 1375258"/>
              <a:gd name="connsiteY4" fmla="*/ 36576 h 198613"/>
              <a:gd name="connsiteX5" fmla="*/ 994868 w 1375258"/>
              <a:gd name="connsiteY5" fmla="*/ 51207 h 198613"/>
              <a:gd name="connsiteX6" fmla="*/ 950976 w 1375258"/>
              <a:gd name="connsiteY6" fmla="*/ 65837 h 198613"/>
              <a:gd name="connsiteX7" fmla="*/ 855879 w 1375258"/>
              <a:gd name="connsiteY7" fmla="*/ 80467 h 198613"/>
              <a:gd name="connsiteX8" fmla="*/ 775412 w 1375258"/>
              <a:gd name="connsiteY8" fmla="*/ 95098 h 198613"/>
              <a:gd name="connsiteX9" fmla="*/ 753466 w 1375258"/>
              <a:gd name="connsiteY9" fmla="*/ 102413 h 198613"/>
              <a:gd name="connsiteX10" fmla="*/ 680314 w 1375258"/>
              <a:gd name="connsiteY10" fmla="*/ 109728 h 198613"/>
              <a:gd name="connsiteX11" fmla="*/ 629108 w 1375258"/>
              <a:gd name="connsiteY11" fmla="*/ 117043 h 198613"/>
              <a:gd name="connsiteX12" fmla="*/ 585216 w 1375258"/>
              <a:gd name="connsiteY12" fmla="*/ 124359 h 198613"/>
              <a:gd name="connsiteX13" fmla="*/ 563271 w 1375258"/>
              <a:gd name="connsiteY13" fmla="*/ 131674 h 198613"/>
              <a:gd name="connsiteX14" fmla="*/ 468173 w 1375258"/>
              <a:gd name="connsiteY14" fmla="*/ 146304 h 198613"/>
              <a:gd name="connsiteX15" fmla="*/ 321869 w 1375258"/>
              <a:gd name="connsiteY15" fmla="*/ 160935 h 198613"/>
              <a:gd name="connsiteX16" fmla="*/ 197511 w 1375258"/>
              <a:gd name="connsiteY16" fmla="*/ 182880 h 198613"/>
              <a:gd name="connsiteX17" fmla="*/ 0 w 1375258"/>
              <a:gd name="connsiteY17" fmla="*/ 190195 h 19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5258" h="198613">
                <a:moveTo>
                  <a:pt x="1375258" y="0"/>
                </a:moveTo>
                <a:cubicBezTo>
                  <a:pt x="1363066" y="4877"/>
                  <a:pt x="1350977" y="10020"/>
                  <a:pt x="1338682" y="14631"/>
                </a:cubicBezTo>
                <a:cubicBezTo>
                  <a:pt x="1331462" y="17339"/>
                  <a:pt x="1324412" y="21215"/>
                  <a:pt x="1316736" y="21946"/>
                </a:cubicBezTo>
                <a:cubicBezTo>
                  <a:pt x="1272975" y="26114"/>
                  <a:pt x="1228936" y="26519"/>
                  <a:pt x="1185063" y="29261"/>
                </a:cubicBezTo>
                <a:lnTo>
                  <a:pt x="1082650" y="36576"/>
                </a:lnTo>
                <a:cubicBezTo>
                  <a:pt x="1053389" y="41453"/>
                  <a:pt x="1023010" y="41827"/>
                  <a:pt x="994868" y="51207"/>
                </a:cubicBezTo>
                <a:cubicBezTo>
                  <a:pt x="980237" y="56084"/>
                  <a:pt x="966067" y="62660"/>
                  <a:pt x="950976" y="65837"/>
                </a:cubicBezTo>
                <a:cubicBezTo>
                  <a:pt x="919592" y="72444"/>
                  <a:pt x="887515" y="75194"/>
                  <a:pt x="855879" y="80467"/>
                </a:cubicBezTo>
                <a:cubicBezTo>
                  <a:pt x="828988" y="84949"/>
                  <a:pt x="802069" y="89386"/>
                  <a:pt x="775412" y="95098"/>
                </a:cubicBezTo>
                <a:cubicBezTo>
                  <a:pt x="767872" y="96714"/>
                  <a:pt x="761087" y="101241"/>
                  <a:pt x="753466" y="102413"/>
                </a:cubicBezTo>
                <a:cubicBezTo>
                  <a:pt x="729245" y="106139"/>
                  <a:pt x="704652" y="106865"/>
                  <a:pt x="680314" y="109728"/>
                </a:cubicBezTo>
                <a:cubicBezTo>
                  <a:pt x="663190" y="111743"/>
                  <a:pt x="646149" y="114421"/>
                  <a:pt x="629108" y="117043"/>
                </a:cubicBezTo>
                <a:cubicBezTo>
                  <a:pt x="614448" y="119298"/>
                  <a:pt x="599695" y="121141"/>
                  <a:pt x="585216" y="124359"/>
                </a:cubicBezTo>
                <a:cubicBezTo>
                  <a:pt x="577689" y="126032"/>
                  <a:pt x="570850" y="130253"/>
                  <a:pt x="563271" y="131674"/>
                </a:cubicBezTo>
                <a:cubicBezTo>
                  <a:pt x="531748" y="137584"/>
                  <a:pt x="500012" y="142445"/>
                  <a:pt x="468173" y="146304"/>
                </a:cubicBezTo>
                <a:cubicBezTo>
                  <a:pt x="419518" y="152202"/>
                  <a:pt x="321869" y="160935"/>
                  <a:pt x="321869" y="160935"/>
                </a:cubicBezTo>
                <a:cubicBezTo>
                  <a:pt x="245625" y="186349"/>
                  <a:pt x="305216" y="170209"/>
                  <a:pt x="197511" y="182880"/>
                </a:cubicBezTo>
                <a:cubicBezTo>
                  <a:pt x="63776" y="198613"/>
                  <a:pt x="304249" y="190195"/>
                  <a:pt x="0" y="1901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a:off x="3995936" y="45811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p:nvSpPr>
        <p:spPr>
          <a:xfrm>
            <a:off x="4355976" y="4509120"/>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4342790" y="478901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p:nvSpPr>
        <p:spPr>
          <a:xfrm>
            <a:off x="5148064" y="4725144"/>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Forme libre 28"/>
          <p:cNvSpPr/>
          <p:nvPr/>
        </p:nvSpPr>
        <p:spPr>
          <a:xfrm>
            <a:off x="4647590" y="5085184"/>
            <a:ext cx="204826" cy="81786"/>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p:nvSpPr>
        <p:spPr>
          <a:xfrm>
            <a:off x="3995936" y="4365104"/>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4190390" y="463661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4499992" y="4365104"/>
            <a:ext cx="229210" cy="72008"/>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Forme libre 32"/>
          <p:cNvSpPr/>
          <p:nvPr/>
        </p:nvSpPr>
        <p:spPr>
          <a:xfrm>
            <a:off x="4644008" y="4797152"/>
            <a:ext cx="204826" cy="144016"/>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Forme libre 33"/>
          <p:cNvSpPr/>
          <p:nvPr/>
        </p:nvSpPr>
        <p:spPr>
          <a:xfrm>
            <a:off x="5436096" y="45811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5588496" y="47335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Forme libre 35"/>
          <p:cNvSpPr/>
          <p:nvPr/>
        </p:nvSpPr>
        <p:spPr>
          <a:xfrm>
            <a:off x="5740896" y="48859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Forme libre 36"/>
          <p:cNvSpPr/>
          <p:nvPr/>
        </p:nvSpPr>
        <p:spPr>
          <a:xfrm>
            <a:off x="5148064" y="4509120"/>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Forme libre 37"/>
          <p:cNvSpPr/>
          <p:nvPr/>
        </p:nvSpPr>
        <p:spPr>
          <a:xfrm>
            <a:off x="5300464" y="4877544"/>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Titre 38"/>
          <p:cNvSpPr>
            <a:spLocks noGrp="1"/>
          </p:cNvSpPr>
          <p:nvPr>
            <p:ph type="title"/>
          </p:nvPr>
        </p:nvSpPr>
        <p:spPr/>
        <p:txBody>
          <a:bodyPr/>
          <a:lstStyle/>
          <a:p>
            <a:r>
              <a:rPr lang="fr-FR" b="1" dirty="0">
                <a:solidFill>
                  <a:srgbClr val="FF0000"/>
                </a:solidFill>
              </a:rPr>
              <a:t>Trace écrite</a:t>
            </a:r>
          </a:p>
        </p:txBody>
      </p:sp>
      <p:cxnSp>
        <p:nvCxnSpPr>
          <p:cNvPr id="41" name="Connecteur droit avec flèche 40"/>
          <p:cNvCxnSpPr/>
          <p:nvPr/>
        </p:nvCxnSpPr>
        <p:spPr>
          <a:xfrm flipH="1">
            <a:off x="6228184" y="1340768"/>
            <a:ext cx="1584176" cy="6480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1763688" y="2492896"/>
            <a:ext cx="936104"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2123728" y="4869160"/>
            <a:ext cx="2160240"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99592" y="1988840"/>
            <a:ext cx="208823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7164288" y="764704"/>
            <a:ext cx="187220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683568" y="5805264"/>
            <a:ext cx="208823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3131840" y="1196752"/>
            <a:ext cx="187220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p:cNvCxnSpPr/>
          <p:nvPr/>
        </p:nvCxnSpPr>
        <p:spPr>
          <a:xfrm>
            <a:off x="4211960" y="1772816"/>
            <a:ext cx="936104"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Éléments d’analyse</a:t>
            </a:r>
            <a:endParaRPr lang="fr-FR" dirty="0"/>
          </a:p>
        </p:txBody>
      </p:sp>
      <p:sp>
        <p:nvSpPr>
          <p:cNvPr id="3" name="Espace réservé du contenu 2"/>
          <p:cNvSpPr>
            <a:spLocks noGrp="1"/>
          </p:cNvSpPr>
          <p:nvPr>
            <p:ph idx="1"/>
          </p:nvPr>
        </p:nvSpPr>
        <p:spPr/>
        <p:txBody>
          <a:bodyPr>
            <a:normAutofit/>
          </a:bodyPr>
          <a:lstStyle/>
          <a:p>
            <a:r>
              <a:rPr lang="fr-FR" dirty="0" smtClean="0"/>
              <a:t>Conçu comme un </a:t>
            </a:r>
            <a:r>
              <a:rPr lang="fr-FR" i="1" dirty="0" err="1" smtClean="0"/>
              <a:t>paepae</a:t>
            </a:r>
            <a:r>
              <a:rPr lang="fr-FR" dirty="0" smtClean="0"/>
              <a:t> traditionnel</a:t>
            </a:r>
          </a:p>
          <a:p>
            <a:r>
              <a:rPr lang="fr-FR" dirty="0" smtClean="0"/>
              <a:t>Inauguré le 2 juillet 2006 </a:t>
            </a:r>
          </a:p>
          <a:p>
            <a:r>
              <a:rPr lang="fr-FR" dirty="0" smtClean="0"/>
              <a:t>2 juillet 1966 date anniversaire du premier essai nucléaire en Polynésie (bombe </a:t>
            </a:r>
            <a:r>
              <a:rPr lang="fr-FR" dirty="0" err="1" smtClean="0"/>
              <a:t>Aldébaran</a:t>
            </a:r>
            <a:r>
              <a:rPr lang="fr-FR" dirty="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a:t>
            </a:r>
            <a:r>
              <a:rPr lang="fr-FR" dirty="0" err="1" smtClean="0"/>
              <a:t>unu</a:t>
            </a:r>
            <a:r>
              <a:rPr lang="fr-FR" dirty="0" smtClean="0"/>
              <a:t>:</a:t>
            </a:r>
            <a:br>
              <a:rPr lang="fr-FR" dirty="0" smtClean="0"/>
            </a:br>
            <a:endParaRPr lang="fr-FR" dirty="0"/>
          </a:p>
        </p:txBody>
      </p:sp>
      <p:sp>
        <p:nvSpPr>
          <p:cNvPr id="3" name="Espace réservé du contenu 2"/>
          <p:cNvSpPr>
            <a:spLocks noGrp="1"/>
          </p:cNvSpPr>
          <p:nvPr>
            <p:ph idx="1"/>
          </p:nvPr>
        </p:nvSpPr>
        <p:spPr>
          <a:xfrm>
            <a:off x="251520" y="836712"/>
            <a:ext cx="6480720" cy="5289451"/>
          </a:xfrm>
        </p:spPr>
        <p:txBody>
          <a:bodyPr>
            <a:normAutofit fontScale="92500"/>
          </a:bodyPr>
          <a:lstStyle/>
          <a:p>
            <a:pPr algn="just">
              <a:buFont typeface="Wingdings" pitchFamily="2" charset="2"/>
              <a:buChar char="Ø"/>
            </a:pPr>
            <a:r>
              <a:rPr lang="fr-FR" dirty="0" smtClean="0"/>
              <a:t>Ana-muri (l’étoile </a:t>
            </a:r>
            <a:r>
              <a:rPr lang="fr-FR" dirty="0" err="1" smtClean="0"/>
              <a:t>Aldébaran</a:t>
            </a:r>
            <a:r>
              <a:rPr lang="fr-FR" dirty="0" smtClean="0"/>
              <a:t> de la constellation du taureau est l’un des 10 piliers érigés par le dieu </a:t>
            </a:r>
            <a:r>
              <a:rPr lang="fr-FR" dirty="0" err="1" smtClean="0"/>
              <a:t>Taaroa</a:t>
            </a:r>
            <a:r>
              <a:rPr lang="fr-FR" dirty="0" smtClean="0"/>
              <a:t> pour séparer ciel et terre. Avec ce </a:t>
            </a:r>
            <a:r>
              <a:rPr lang="fr-FR" dirty="0" err="1" smtClean="0"/>
              <a:t>unu</a:t>
            </a:r>
            <a:r>
              <a:rPr lang="fr-FR" dirty="0" smtClean="0"/>
              <a:t> en bois d’acajou, ornement traditionnel des marae, l’artiste </a:t>
            </a:r>
            <a:r>
              <a:rPr lang="fr-FR" dirty="0" err="1" smtClean="0"/>
              <a:t>Eriki</a:t>
            </a:r>
            <a:r>
              <a:rPr lang="fr-FR" dirty="0" smtClean="0"/>
              <a:t> Marchand et son élève Fred </a:t>
            </a:r>
            <a:r>
              <a:rPr lang="fr-FR" dirty="0" err="1" smtClean="0"/>
              <a:t>Tehei</a:t>
            </a:r>
            <a:r>
              <a:rPr lang="fr-FR" dirty="0" smtClean="0"/>
              <a:t> ont voulu symboliser le bouleversement de la société polynésienne par 30 ans d’essais nucléaires. Il est inauguré le 2 juillet 2011</a:t>
            </a:r>
          </a:p>
          <a:p>
            <a:endParaRPr lang="fr-FR" dirty="0"/>
          </a:p>
        </p:txBody>
      </p:sp>
      <p:pic>
        <p:nvPicPr>
          <p:cNvPr id="2050" name="Picture 2" descr="Image associée"/>
          <p:cNvPicPr>
            <a:picLocks noChangeAspect="1" noChangeArrowheads="1"/>
          </p:cNvPicPr>
          <p:nvPr/>
        </p:nvPicPr>
        <p:blipFill>
          <a:blip r:embed="rId2" cstate="print"/>
          <a:srcRect l="45209" t="6282" r="43489" b="18328"/>
          <a:stretch>
            <a:fillRect/>
          </a:stretch>
        </p:blipFill>
        <p:spPr bwMode="auto">
          <a:xfrm>
            <a:off x="7092280" y="233264"/>
            <a:ext cx="1656184" cy="66247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6948264" cy="6597352"/>
          </a:xfrm>
        </p:spPr>
        <p:txBody>
          <a:bodyPr>
            <a:normAutofit/>
          </a:bodyPr>
          <a:lstStyle/>
          <a:p>
            <a:pPr marL="514350" indent="-514350" algn="just">
              <a:buFont typeface="Wingdings" pitchFamily="2" charset="2"/>
              <a:buChar char="Ø"/>
            </a:pPr>
            <a:r>
              <a:rPr lang="fr-FR" dirty="0" smtClean="0"/>
              <a:t>Le </a:t>
            </a:r>
            <a:r>
              <a:rPr lang="fr-FR" dirty="0" err="1" smtClean="0"/>
              <a:t>unu</a:t>
            </a:r>
            <a:r>
              <a:rPr lang="fr-FR" dirty="0" smtClean="0"/>
              <a:t> Achille, un cri de colère. Le 5 juin 1975 la première explosion atomique à Fangataufa, nommée Achille, a réveillé </a:t>
            </a:r>
            <a:r>
              <a:rPr lang="fr-FR" dirty="0" err="1" smtClean="0"/>
              <a:t>Ruamoko</a:t>
            </a:r>
            <a:r>
              <a:rPr lang="fr-FR" dirty="0" smtClean="0"/>
              <a:t>, la divinité polynésienne des entrailles de la terre. </a:t>
            </a:r>
            <a:r>
              <a:rPr lang="fr-FR" dirty="0" err="1" smtClean="0"/>
              <a:t>Eriki</a:t>
            </a:r>
            <a:r>
              <a:rPr lang="fr-FR" dirty="0" smtClean="0"/>
              <a:t> Marchand et son élève Fred </a:t>
            </a:r>
            <a:r>
              <a:rPr lang="fr-FR" dirty="0" err="1" smtClean="0"/>
              <a:t>Tehei</a:t>
            </a:r>
            <a:r>
              <a:rPr lang="fr-FR" dirty="0" smtClean="0"/>
              <a:t> ont planté une croix de Lorraine, symbole de liberté pour la France, qui éclate au cœur du monde polynésien. Inauguré le 2 juillet 2012</a:t>
            </a:r>
          </a:p>
          <a:p>
            <a:pPr marL="514350" indent="-514350">
              <a:buFont typeface="Wingdings" pitchFamily="2" charset="2"/>
              <a:buChar char="Ø"/>
            </a:pPr>
            <a:endParaRPr lang="fr-FR" dirty="0"/>
          </a:p>
        </p:txBody>
      </p:sp>
      <p:pic>
        <p:nvPicPr>
          <p:cNvPr id="1026" name="Picture 2" descr="Image associée"/>
          <p:cNvPicPr>
            <a:picLocks noChangeAspect="1" noChangeArrowheads="1"/>
          </p:cNvPicPr>
          <p:nvPr/>
        </p:nvPicPr>
        <p:blipFill>
          <a:blip r:embed="rId2" cstate="print"/>
          <a:srcRect l="74092" r="13350" b="9951"/>
          <a:stretch>
            <a:fillRect/>
          </a:stretch>
        </p:blipFill>
        <p:spPr bwMode="auto">
          <a:xfrm>
            <a:off x="7380312" y="0"/>
            <a:ext cx="1584176" cy="681195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4978896" cy="6009531"/>
          </a:xfrm>
        </p:spPr>
        <p:txBody>
          <a:bodyPr>
            <a:normAutofit/>
          </a:bodyPr>
          <a:lstStyle/>
          <a:p>
            <a:pPr>
              <a:buFont typeface="Wingdings" pitchFamily="2" charset="2"/>
              <a:buChar char="Ø"/>
            </a:pPr>
            <a:r>
              <a:rPr lang="fr-FR" dirty="0" smtClean="0"/>
              <a:t>Le </a:t>
            </a:r>
            <a:r>
              <a:rPr lang="fr-FR" dirty="0" err="1" smtClean="0"/>
              <a:t>unu</a:t>
            </a:r>
            <a:r>
              <a:rPr lang="fr-FR" dirty="0" smtClean="0"/>
              <a:t> « vérité et justice ». le 3ème UNU a été mis en place le 02 juillet 2016, lors du 50ème </a:t>
            </a:r>
            <a:br>
              <a:rPr lang="fr-FR" dirty="0" smtClean="0"/>
            </a:br>
            <a:r>
              <a:rPr lang="fr-FR" dirty="0" smtClean="0"/>
              <a:t> anniversaire du 1er essai nucléaire. D’après </a:t>
            </a:r>
            <a:r>
              <a:rPr lang="fr-FR" dirty="0" err="1" smtClean="0"/>
              <a:t>Eriki</a:t>
            </a:r>
            <a:r>
              <a:rPr lang="fr-FR" dirty="0" smtClean="0"/>
              <a:t> Marchand  il invite à se projeter dans le futur: "quel est mon avenir, moi enfant du </a:t>
            </a:r>
            <a:r>
              <a:rPr lang="fr-FR" dirty="0" err="1" smtClean="0"/>
              <a:t>fenua</a:t>
            </a:r>
            <a:r>
              <a:rPr lang="fr-FR" smtClean="0"/>
              <a:t>?".</a:t>
            </a:r>
            <a:endParaRPr lang="fr-FR" dirty="0" smtClean="0"/>
          </a:p>
          <a:p>
            <a:pPr>
              <a:buFont typeface="Wingdings" pitchFamily="2" charset="2"/>
              <a:buChar char="Ø"/>
            </a:pPr>
            <a:endParaRPr lang="fr-FR" dirty="0" smtClean="0"/>
          </a:p>
          <a:p>
            <a:pPr>
              <a:buNone/>
            </a:pPr>
            <a:endParaRPr lang="fr-FR" dirty="0"/>
          </a:p>
        </p:txBody>
      </p:sp>
      <p:pic>
        <p:nvPicPr>
          <p:cNvPr id="44034" name="Picture 2" descr="Image associée"/>
          <p:cNvPicPr>
            <a:picLocks noChangeAspect="1" noChangeArrowheads="1"/>
          </p:cNvPicPr>
          <p:nvPr/>
        </p:nvPicPr>
        <p:blipFill>
          <a:blip r:embed="rId2" cstate="print"/>
          <a:srcRect l="59022" t="4188" r="27765" b="5628"/>
          <a:stretch>
            <a:fillRect/>
          </a:stretch>
        </p:blipFill>
        <p:spPr bwMode="auto">
          <a:xfrm>
            <a:off x="7308304" y="0"/>
            <a:ext cx="1584176" cy="648385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nvSpPr>
        <p:spPr>
          <a:xfrm>
            <a:off x="5190845" y="1395913"/>
            <a:ext cx="465957" cy="2909387"/>
          </a:xfrm>
          <a:custGeom>
            <a:avLst/>
            <a:gdLst>
              <a:gd name="connsiteX0" fmla="*/ 41555 w 465957"/>
              <a:gd name="connsiteY0" fmla="*/ 2909387 h 2909387"/>
              <a:gd name="connsiteX1" fmla="*/ 47905 w 465957"/>
              <a:gd name="connsiteY1" fmla="*/ 2820487 h 2909387"/>
              <a:gd name="connsiteX2" fmla="*/ 60605 w 465957"/>
              <a:gd name="connsiteY2" fmla="*/ 2782387 h 2909387"/>
              <a:gd name="connsiteX3" fmla="*/ 79655 w 465957"/>
              <a:gd name="connsiteY3" fmla="*/ 2674437 h 2909387"/>
              <a:gd name="connsiteX4" fmla="*/ 86005 w 465957"/>
              <a:gd name="connsiteY4" fmla="*/ 2636337 h 2909387"/>
              <a:gd name="connsiteX5" fmla="*/ 92355 w 465957"/>
              <a:gd name="connsiteY5" fmla="*/ 2585537 h 2909387"/>
              <a:gd name="connsiteX6" fmla="*/ 105055 w 465957"/>
              <a:gd name="connsiteY6" fmla="*/ 2534737 h 2909387"/>
              <a:gd name="connsiteX7" fmla="*/ 111405 w 465957"/>
              <a:gd name="connsiteY7" fmla="*/ 109037 h 2909387"/>
              <a:gd name="connsiteX8" fmla="*/ 441605 w 465957"/>
              <a:gd name="connsiteY8" fmla="*/ 115387 h 2909387"/>
              <a:gd name="connsiteX9" fmla="*/ 422555 w 465957"/>
              <a:gd name="connsiteY9" fmla="*/ 305887 h 2909387"/>
              <a:gd name="connsiteX10" fmla="*/ 397155 w 465957"/>
              <a:gd name="connsiteY10" fmla="*/ 553537 h 2909387"/>
              <a:gd name="connsiteX11" fmla="*/ 384455 w 465957"/>
              <a:gd name="connsiteY11" fmla="*/ 655137 h 2909387"/>
              <a:gd name="connsiteX12" fmla="*/ 365405 w 465957"/>
              <a:gd name="connsiteY12" fmla="*/ 820237 h 2909387"/>
              <a:gd name="connsiteX13" fmla="*/ 359055 w 465957"/>
              <a:gd name="connsiteY13" fmla="*/ 909137 h 2909387"/>
              <a:gd name="connsiteX14" fmla="*/ 352705 w 465957"/>
              <a:gd name="connsiteY14" fmla="*/ 934537 h 2909387"/>
              <a:gd name="connsiteX15" fmla="*/ 346355 w 465957"/>
              <a:gd name="connsiteY15" fmla="*/ 1201237 h 2909387"/>
              <a:gd name="connsiteX16" fmla="*/ 340005 w 465957"/>
              <a:gd name="connsiteY16" fmla="*/ 2903037 h 290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957" h="2909387">
                <a:moveTo>
                  <a:pt x="41555" y="2909387"/>
                </a:moveTo>
                <a:cubicBezTo>
                  <a:pt x="43672" y="2879754"/>
                  <a:pt x="43498" y="2849867"/>
                  <a:pt x="47905" y="2820487"/>
                </a:cubicBezTo>
                <a:cubicBezTo>
                  <a:pt x="49891" y="2807248"/>
                  <a:pt x="57156" y="2795322"/>
                  <a:pt x="60605" y="2782387"/>
                </a:cubicBezTo>
                <a:cubicBezTo>
                  <a:pt x="76308" y="2723501"/>
                  <a:pt x="71496" y="2731551"/>
                  <a:pt x="79655" y="2674437"/>
                </a:cubicBezTo>
                <a:cubicBezTo>
                  <a:pt x="81476" y="2661691"/>
                  <a:pt x="84184" y="2649083"/>
                  <a:pt x="86005" y="2636337"/>
                </a:cubicBezTo>
                <a:cubicBezTo>
                  <a:pt x="88418" y="2619443"/>
                  <a:pt x="89210" y="2602310"/>
                  <a:pt x="92355" y="2585537"/>
                </a:cubicBezTo>
                <a:cubicBezTo>
                  <a:pt x="95572" y="2568381"/>
                  <a:pt x="105055" y="2534737"/>
                  <a:pt x="105055" y="2534737"/>
                </a:cubicBezTo>
                <a:cubicBezTo>
                  <a:pt x="107172" y="1726170"/>
                  <a:pt x="0" y="909895"/>
                  <a:pt x="111405" y="109037"/>
                </a:cubicBezTo>
                <a:cubicBezTo>
                  <a:pt x="126573" y="0"/>
                  <a:pt x="340522" y="71783"/>
                  <a:pt x="441605" y="115387"/>
                </a:cubicBezTo>
                <a:cubicBezTo>
                  <a:pt x="465957" y="125892"/>
                  <a:pt x="431038" y="267716"/>
                  <a:pt x="422555" y="305887"/>
                </a:cubicBezTo>
                <a:cubicBezTo>
                  <a:pt x="414088" y="388437"/>
                  <a:pt x="408891" y="471388"/>
                  <a:pt x="397155" y="553537"/>
                </a:cubicBezTo>
                <a:cubicBezTo>
                  <a:pt x="391219" y="595090"/>
                  <a:pt x="388456" y="611121"/>
                  <a:pt x="384455" y="655137"/>
                </a:cubicBezTo>
                <a:cubicBezTo>
                  <a:pt x="372199" y="789958"/>
                  <a:pt x="386106" y="685682"/>
                  <a:pt x="365405" y="820237"/>
                </a:cubicBezTo>
                <a:cubicBezTo>
                  <a:pt x="363288" y="849870"/>
                  <a:pt x="362336" y="879610"/>
                  <a:pt x="359055" y="909137"/>
                </a:cubicBezTo>
                <a:cubicBezTo>
                  <a:pt x="358091" y="917811"/>
                  <a:pt x="353084" y="925818"/>
                  <a:pt x="352705" y="934537"/>
                </a:cubicBezTo>
                <a:cubicBezTo>
                  <a:pt x="348842" y="1023378"/>
                  <a:pt x="348472" y="1112337"/>
                  <a:pt x="346355" y="1201237"/>
                </a:cubicBezTo>
                <a:cubicBezTo>
                  <a:pt x="344113" y="1768503"/>
                  <a:pt x="340005" y="2335766"/>
                  <a:pt x="340005" y="290303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8"/>
          <p:cNvSpPr/>
          <p:nvPr/>
        </p:nvSpPr>
        <p:spPr>
          <a:xfrm>
            <a:off x="5565957" y="1263650"/>
            <a:ext cx="765762" cy="3130550"/>
          </a:xfrm>
          <a:custGeom>
            <a:avLst/>
            <a:gdLst>
              <a:gd name="connsiteX0" fmla="*/ 764993 w 765762"/>
              <a:gd name="connsiteY0" fmla="*/ 2876550 h 3130550"/>
              <a:gd name="connsiteX1" fmla="*/ 758643 w 765762"/>
              <a:gd name="connsiteY1" fmla="*/ 57150 h 3130550"/>
              <a:gd name="connsiteX2" fmla="*/ 733243 w 765762"/>
              <a:gd name="connsiteY2" fmla="*/ 0 h 3130550"/>
              <a:gd name="connsiteX3" fmla="*/ 676093 w 765762"/>
              <a:gd name="connsiteY3" fmla="*/ 6350 h 3130550"/>
              <a:gd name="connsiteX4" fmla="*/ 644343 w 765762"/>
              <a:gd name="connsiteY4" fmla="*/ 19050 h 3130550"/>
              <a:gd name="connsiteX5" fmla="*/ 612593 w 765762"/>
              <a:gd name="connsiteY5" fmla="*/ 25400 h 3130550"/>
              <a:gd name="connsiteX6" fmla="*/ 587193 w 765762"/>
              <a:gd name="connsiteY6" fmla="*/ 31750 h 3130550"/>
              <a:gd name="connsiteX7" fmla="*/ 536393 w 765762"/>
              <a:gd name="connsiteY7" fmla="*/ 38100 h 3130550"/>
              <a:gd name="connsiteX8" fmla="*/ 504643 w 765762"/>
              <a:gd name="connsiteY8" fmla="*/ 44450 h 3130550"/>
              <a:gd name="connsiteX9" fmla="*/ 409393 w 765762"/>
              <a:gd name="connsiteY9" fmla="*/ 50800 h 3130550"/>
              <a:gd name="connsiteX10" fmla="*/ 415743 w 765762"/>
              <a:gd name="connsiteY10" fmla="*/ 1187450 h 3130550"/>
              <a:gd name="connsiteX11" fmla="*/ 434793 w 765762"/>
              <a:gd name="connsiteY11" fmla="*/ 1225550 h 3130550"/>
              <a:gd name="connsiteX12" fmla="*/ 466543 w 765762"/>
              <a:gd name="connsiteY12" fmla="*/ 1333500 h 3130550"/>
              <a:gd name="connsiteX13" fmla="*/ 479243 w 765762"/>
              <a:gd name="connsiteY13" fmla="*/ 1377950 h 3130550"/>
              <a:gd name="connsiteX14" fmla="*/ 485593 w 765762"/>
              <a:gd name="connsiteY14" fmla="*/ 1460500 h 3130550"/>
              <a:gd name="connsiteX15" fmla="*/ 504643 w 765762"/>
              <a:gd name="connsiteY15" fmla="*/ 1574800 h 3130550"/>
              <a:gd name="connsiteX16" fmla="*/ 504643 w 765762"/>
              <a:gd name="connsiteY16" fmla="*/ 2101850 h 3130550"/>
              <a:gd name="connsiteX17" fmla="*/ 472893 w 765762"/>
              <a:gd name="connsiteY17" fmla="*/ 2152650 h 3130550"/>
              <a:gd name="connsiteX18" fmla="*/ 453843 w 765762"/>
              <a:gd name="connsiteY18" fmla="*/ 2139950 h 3130550"/>
              <a:gd name="connsiteX19" fmla="*/ 441143 w 765762"/>
              <a:gd name="connsiteY19" fmla="*/ 2120900 h 3130550"/>
              <a:gd name="connsiteX20" fmla="*/ 422093 w 765762"/>
              <a:gd name="connsiteY20" fmla="*/ 2114550 h 3130550"/>
              <a:gd name="connsiteX21" fmla="*/ 403043 w 765762"/>
              <a:gd name="connsiteY21" fmla="*/ 2101850 h 3130550"/>
              <a:gd name="connsiteX22" fmla="*/ 320493 w 765762"/>
              <a:gd name="connsiteY22" fmla="*/ 2095500 h 3130550"/>
              <a:gd name="connsiteX23" fmla="*/ 282393 w 765762"/>
              <a:gd name="connsiteY23" fmla="*/ 2114550 h 3130550"/>
              <a:gd name="connsiteX24" fmla="*/ 276043 w 765762"/>
              <a:gd name="connsiteY24" fmla="*/ 2133600 h 3130550"/>
              <a:gd name="connsiteX25" fmla="*/ 263343 w 765762"/>
              <a:gd name="connsiteY25" fmla="*/ 2152650 h 3130550"/>
              <a:gd name="connsiteX26" fmla="*/ 250643 w 765762"/>
              <a:gd name="connsiteY26" fmla="*/ 2190750 h 3130550"/>
              <a:gd name="connsiteX27" fmla="*/ 237943 w 765762"/>
              <a:gd name="connsiteY27" fmla="*/ 2209800 h 3130550"/>
              <a:gd name="connsiteX28" fmla="*/ 225243 w 765762"/>
              <a:gd name="connsiteY28" fmla="*/ 2266950 h 3130550"/>
              <a:gd name="connsiteX29" fmla="*/ 206193 w 765762"/>
              <a:gd name="connsiteY29" fmla="*/ 2324100 h 3130550"/>
              <a:gd name="connsiteX30" fmla="*/ 199843 w 765762"/>
              <a:gd name="connsiteY30" fmla="*/ 2343150 h 3130550"/>
              <a:gd name="connsiteX31" fmla="*/ 187143 w 765762"/>
              <a:gd name="connsiteY31" fmla="*/ 2362200 h 3130550"/>
              <a:gd name="connsiteX32" fmla="*/ 174443 w 765762"/>
              <a:gd name="connsiteY32" fmla="*/ 2425700 h 3130550"/>
              <a:gd name="connsiteX33" fmla="*/ 168093 w 765762"/>
              <a:gd name="connsiteY33" fmla="*/ 2476500 h 3130550"/>
              <a:gd name="connsiteX34" fmla="*/ 155393 w 765762"/>
              <a:gd name="connsiteY34" fmla="*/ 2514600 h 3130550"/>
              <a:gd name="connsiteX35" fmla="*/ 149043 w 765762"/>
              <a:gd name="connsiteY35" fmla="*/ 2546350 h 3130550"/>
              <a:gd name="connsiteX36" fmla="*/ 142693 w 765762"/>
              <a:gd name="connsiteY36" fmla="*/ 2565400 h 3130550"/>
              <a:gd name="connsiteX37" fmla="*/ 136343 w 765762"/>
              <a:gd name="connsiteY37" fmla="*/ 2603500 h 3130550"/>
              <a:gd name="connsiteX38" fmla="*/ 117293 w 765762"/>
              <a:gd name="connsiteY38" fmla="*/ 2647950 h 3130550"/>
              <a:gd name="connsiteX39" fmla="*/ 98243 w 765762"/>
              <a:gd name="connsiteY39" fmla="*/ 2724150 h 3130550"/>
              <a:gd name="connsiteX40" fmla="*/ 72843 w 765762"/>
              <a:gd name="connsiteY40" fmla="*/ 2768600 h 3130550"/>
              <a:gd name="connsiteX41" fmla="*/ 53793 w 765762"/>
              <a:gd name="connsiteY41" fmla="*/ 2838450 h 3130550"/>
              <a:gd name="connsiteX42" fmla="*/ 41093 w 765762"/>
              <a:gd name="connsiteY42" fmla="*/ 2882900 h 3130550"/>
              <a:gd name="connsiteX43" fmla="*/ 34743 w 765762"/>
              <a:gd name="connsiteY43" fmla="*/ 2914650 h 3130550"/>
              <a:gd name="connsiteX44" fmla="*/ 28393 w 765762"/>
              <a:gd name="connsiteY44" fmla="*/ 2959100 h 3130550"/>
              <a:gd name="connsiteX45" fmla="*/ 15693 w 765762"/>
              <a:gd name="connsiteY45" fmla="*/ 2997200 h 3130550"/>
              <a:gd name="connsiteX46" fmla="*/ 9343 w 765762"/>
              <a:gd name="connsiteY46" fmla="*/ 3041650 h 3130550"/>
              <a:gd name="connsiteX47" fmla="*/ 2993 w 765762"/>
              <a:gd name="connsiteY47" fmla="*/ 3060700 h 3130550"/>
              <a:gd name="connsiteX48" fmla="*/ 22043 w 765762"/>
              <a:gd name="connsiteY48" fmla="*/ 3067050 h 3130550"/>
              <a:gd name="connsiteX49" fmla="*/ 41093 w 765762"/>
              <a:gd name="connsiteY49" fmla="*/ 3079750 h 3130550"/>
              <a:gd name="connsiteX50" fmla="*/ 60143 w 765762"/>
              <a:gd name="connsiteY50" fmla="*/ 3098800 h 3130550"/>
              <a:gd name="connsiteX51" fmla="*/ 98243 w 765762"/>
              <a:gd name="connsiteY51" fmla="*/ 3111500 h 3130550"/>
              <a:gd name="connsiteX52" fmla="*/ 117293 w 765762"/>
              <a:gd name="connsiteY52" fmla="*/ 3117850 h 3130550"/>
              <a:gd name="connsiteX53" fmla="*/ 136343 w 765762"/>
              <a:gd name="connsiteY53" fmla="*/ 3124200 h 3130550"/>
              <a:gd name="connsiteX54" fmla="*/ 161743 w 765762"/>
              <a:gd name="connsiteY54" fmla="*/ 3130550 h 3130550"/>
              <a:gd name="connsiteX55" fmla="*/ 358593 w 765762"/>
              <a:gd name="connsiteY55" fmla="*/ 3124200 h 3130550"/>
              <a:gd name="connsiteX56" fmla="*/ 555443 w 765762"/>
              <a:gd name="connsiteY56" fmla="*/ 3098800 h 3130550"/>
              <a:gd name="connsiteX57" fmla="*/ 606243 w 765762"/>
              <a:gd name="connsiteY57" fmla="*/ 3092450 h 3130550"/>
              <a:gd name="connsiteX58" fmla="*/ 618943 w 765762"/>
              <a:gd name="connsiteY58" fmla="*/ 3073400 h 3130550"/>
              <a:gd name="connsiteX59" fmla="*/ 606243 w 765762"/>
              <a:gd name="connsiteY59" fmla="*/ 2933700 h 3130550"/>
              <a:gd name="connsiteX60" fmla="*/ 599893 w 765762"/>
              <a:gd name="connsiteY60" fmla="*/ 2908300 h 3130550"/>
              <a:gd name="connsiteX61" fmla="*/ 587193 w 765762"/>
              <a:gd name="connsiteY61" fmla="*/ 2889250 h 3130550"/>
              <a:gd name="connsiteX62" fmla="*/ 574493 w 765762"/>
              <a:gd name="connsiteY62" fmla="*/ 2851150 h 3130550"/>
              <a:gd name="connsiteX63" fmla="*/ 568143 w 765762"/>
              <a:gd name="connsiteY63" fmla="*/ 2584450 h 3130550"/>
              <a:gd name="connsiteX64" fmla="*/ 561793 w 765762"/>
              <a:gd name="connsiteY64" fmla="*/ 2565400 h 3130550"/>
              <a:gd name="connsiteX65" fmla="*/ 549093 w 765762"/>
              <a:gd name="connsiteY65" fmla="*/ 2463800 h 3130550"/>
              <a:gd name="connsiteX66" fmla="*/ 536393 w 765762"/>
              <a:gd name="connsiteY66" fmla="*/ 2425700 h 3130550"/>
              <a:gd name="connsiteX67" fmla="*/ 530043 w 765762"/>
              <a:gd name="connsiteY67" fmla="*/ 2406650 h 3130550"/>
              <a:gd name="connsiteX68" fmla="*/ 523693 w 765762"/>
              <a:gd name="connsiteY68" fmla="*/ 2368550 h 3130550"/>
              <a:gd name="connsiteX69" fmla="*/ 517343 w 765762"/>
              <a:gd name="connsiteY69" fmla="*/ 2349500 h 3130550"/>
              <a:gd name="connsiteX70" fmla="*/ 510993 w 765762"/>
              <a:gd name="connsiteY70" fmla="*/ 2311400 h 3130550"/>
              <a:gd name="connsiteX71" fmla="*/ 498293 w 765762"/>
              <a:gd name="connsiteY71" fmla="*/ 2260600 h 3130550"/>
              <a:gd name="connsiteX72" fmla="*/ 485593 w 765762"/>
              <a:gd name="connsiteY72" fmla="*/ 2216150 h 3130550"/>
              <a:gd name="connsiteX73" fmla="*/ 479243 w 765762"/>
              <a:gd name="connsiteY73" fmla="*/ 2190750 h 3130550"/>
              <a:gd name="connsiteX74" fmla="*/ 472893 w 765762"/>
              <a:gd name="connsiteY74" fmla="*/ 2171700 h 3130550"/>
              <a:gd name="connsiteX75" fmla="*/ 472893 w 765762"/>
              <a:gd name="connsiteY75" fmla="*/ 2146300 h 31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65762" h="3130550">
                <a:moveTo>
                  <a:pt x="764993" y="2876550"/>
                </a:moveTo>
                <a:cubicBezTo>
                  <a:pt x="762876" y="1936750"/>
                  <a:pt x="762801" y="996943"/>
                  <a:pt x="758643" y="57150"/>
                </a:cubicBezTo>
                <a:cubicBezTo>
                  <a:pt x="758399" y="2020"/>
                  <a:pt x="765762" y="10840"/>
                  <a:pt x="733243" y="0"/>
                </a:cubicBezTo>
                <a:cubicBezTo>
                  <a:pt x="714193" y="2117"/>
                  <a:pt x="694835" y="2334"/>
                  <a:pt x="676093" y="6350"/>
                </a:cubicBezTo>
                <a:cubicBezTo>
                  <a:pt x="664947" y="8738"/>
                  <a:pt x="655261" y="15775"/>
                  <a:pt x="644343" y="19050"/>
                </a:cubicBezTo>
                <a:cubicBezTo>
                  <a:pt x="634005" y="22151"/>
                  <a:pt x="623129" y="23059"/>
                  <a:pt x="612593" y="25400"/>
                </a:cubicBezTo>
                <a:cubicBezTo>
                  <a:pt x="604074" y="27293"/>
                  <a:pt x="595801" y="30315"/>
                  <a:pt x="587193" y="31750"/>
                </a:cubicBezTo>
                <a:cubicBezTo>
                  <a:pt x="570360" y="34555"/>
                  <a:pt x="553260" y="35505"/>
                  <a:pt x="536393" y="38100"/>
                </a:cubicBezTo>
                <a:cubicBezTo>
                  <a:pt x="525726" y="39741"/>
                  <a:pt x="515382" y="43376"/>
                  <a:pt x="504643" y="44450"/>
                </a:cubicBezTo>
                <a:cubicBezTo>
                  <a:pt x="472980" y="47616"/>
                  <a:pt x="441143" y="48683"/>
                  <a:pt x="409393" y="50800"/>
                </a:cubicBezTo>
                <a:cubicBezTo>
                  <a:pt x="411510" y="429683"/>
                  <a:pt x="411580" y="808584"/>
                  <a:pt x="415743" y="1187450"/>
                </a:cubicBezTo>
                <a:cubicBezTo>
                  <a:pt x="415949" y="1206157"/>
                  <a:pt x="428138" y="1209577"/>
                  <a:pt x="434793" y="1225550"/>
                </a:cubicBezTo>
                <a:cubicBezTo>
                  <a:pt x="452186" y="1267293"/>
                  <a:pt x="455211" y="1291004"/>
                  <a:pt x="466543" y="1333500"/>
                </a:cubicBezTo>
                <a:cubicBezTo>
                  <a:pt x="470513" y="1348389"/>
                  <a:pt x="475010" y="1363133"/>
                  <a:pt x="479243" y="1377950"/>
                </a:cubicBezTo>
                <a:cubicBezTo>
                  <a:pt x="481360" y="1405467"/>
                  <a:pt x="482061" y="1433129"/>
                  <a:pt x="485593" y="1460500"/>
                </a:cubicBezTo>
                <a:cubicBezTo>
                  <a:pt x="490536" y="1498808"/>
                  <a:pt x="504643" y="1574800"/>
                  <a:pt x="504643" y="1574800"/>
                </a:cubicBezTo>
                <a:cubicBezTo>
                  <a:pt x="519670" y="1800203"/>
                  <a:pt x="515525" y="1699201"/>
                  <a:pt x="504643" y="2101850"/>
                </a:cubicBezTo>
                <a:cubicBezTo>
                  <a:pt x="503452" y="2145930"/>
                  <a:pt x="504872" y="2136660"/>
                  <a:pt x="472893" y="2152650"/>
                </a:cubicBezTo>
                <a:cubicBezTo>
                  <a:pt x="466543" y="2148417"/>
                  <a:pt x="459239" y="2145346"/>
                  <a:pt x="453843" y="2139950"/>
                </a:cubicBezTo>
                <a:cubicBezTo>
                  <a:pt x="448447" y="2134554"/>
                  <a:pt x="447102" y="2125668"/>
                  <a:pt x="441143" y="2120900"/>
                </a:cubicBezTo>
                <a:cubicBezTo>
                  <a:pt x="435916" y="2116719"/>
                  <a:pt x="428080" y="2117543"/>
                  <a:pt x="422093" y="2114550"/>
                </a:cubicBezTo>
                <a:cubicBezTo>
                  <a:pt x="415267" y="2111137"/>
                  <a:pt x="410544" y="2103256"/>
                  <a:pt x="403043" y="2101850"/>
                </a:cubicBezTo>
                <a:cubicBezTo>
                  <a:pt x="375918" y="2096764"/>
                  <a:pt x="348010" y="2097617"/>
                  <a:pt x="320493" y="2095500"/>
                </a:cubicBezTo>
                <a:cubicBezTo>
                  <a:pt x="307944" y="2099683"/>
                  <a:pt x="291345" y="2103359"/>
                  <a:pt x="282393" y="2114550"/>
                </a:cubicBezTo>
                <a:cubicBezTo>
                  <a:pt x="278212" y="2119777"/>
                  <a:pt x="279036" y="2127613"/>
                  <a:pt x="276043" y="2133600"/>
                </a:cubicBezTo>
                <a:cubicBezTo>
                  <a:pt x="272630" y="2140426"/>
                  <a:pt x="266443" y="2145676"/>
                  <a:pt x="263343" y="2152650"/>
                </a:cubicBezTo>
                <a:cubicBezTo>
                  <a:pt x="257906" y="2164883"/>
                  <a:pt x="258069" y="2179611"/>
                  <a:pt x="250643" y="2190750"/>
                </a:cubicBezTo>
                <a:cubicBezTo>
                  <a:pt x="246410" y="2197100"/>
                  <a:pt x="241356" y="2202974"/>
                  <a:pt x="237943" y="2209800"/>
                </a:cubicBezTo>
                <a:cubicBezTo>
                  <a:pt x="228497" y="2228693"/>
                  <a:pt x="230818" y="2246045"/>
                  <a:pt x="225243" y="2266950"/>
                </a:cubicBezTo>
                <a:cubicBezTo>
                  <a:pt x="220069" y="2286352"/>
                  <a:pt x="212543" y="2305050"/>
                  <a:pt x="206193" y="2324100"/>
                </a:cubicBezTo>
                <a:cubicBezTo>
                  <a:pt x="204076" y="2330450"/>
                  <a:pt x="203556" y="2337581"/>
                  <a:pt x="199843" y="2343150"/>
                </a:cubicBezTo>
                <a:lnTo>
                  <a:pt x="187143" y="2362200"/>
                </a:lnTo>
                <a:cubicBezTo>
                  <a:pt x="179429" y="2393055"/>
                  <a:pt x="179633" y="2389371"/>
                  <a:pt x="174443" y="2425700"/>
                </a:cubicBezTo>
                <a:cubicBezTo>
                  <a:pt x="172030" y="2442594"/>
                  <a:pt x="171669" y="2459814"/>
                  <a:pt x="168093" y="2476500"/>
                </a:cubicBezTo>
                <a:cubicBezTo>
                  <a:pt x="165288" y="2489590"/>
                  <a:pt x="158018" y="2501473"/>
                  <a:pt x="155393" y="2514600"/>
                </a:cubicBezTo>
                <a:cubicBezTo>
                  <a:pt x="153276" y="2525183"/>
                  <a:pt x="151661" y="2535879"/>
                  <a:pt x="149043" y="2546350"/>
                </a:cubicBezTo>
                <a:cubicBezTo>
                  <a:pt x="147420" y="2552844"/>
                  <a:pt x="144145" y="2558866"/>
                  <a:pt x="142693" y="2565400"/>
                </a:cubicBezTo>
                <a:cubicBezTo>
                  <a:pt x="139900" y="2577969"/>
                  <a:pt x="139136" y="2590931"/>
                  <a:pt x="136343" y="2603500"/>
                </a:cubicBezTo>
                <a:cubicBezTo>
                  <a:pt x="132606" y="2620318"/>
                  <a:pt x="125058" y="2632419"/>
                  <a:pt x="117293" y="2647950"/>
                </a:cubicBezTo>
                <a:cubicBezTo>
                  <a:pt x="114119" y="2666994"/>
                  <a:pt x="109424" y="2707379"/>
                  <a:pt x="98243" y="2724150"/>
                </a:cubicBezTo>
                <a:cubicBezTo>
                  <a:pt x="85488" y="2743282"/>
                  <a:pt x="82511" y="2746042"/>
                  <a:pt x="72843" y="2768600"/>
                </a:cubicBezTo>
                <a:cubicBezTo>
                  <a:pt x="64604" y="2787825"/>
                  <a:pt x="58649" y="2823881"/>
                  <a:pt x="53793" y="2838450"/>
                </a:cubicBezTo>
                <a:cubicBezTo>
                  <a:pt x="46722" y="2859664"/>
                  <a:pt x="46409" y="2858980"/>
                  <a:pt x="41093" y="2882900"/>
                </a:cubicBezTo>
                <a:cubicBezTo>
                  <a:pt x="38752" y="2893436"/>
                  <a:pt x="36517" y="2904004"/>
                  <a:pt x="34743" y="2914650"/>
                </a:cubicBezTo>
                <a:cubicBezTo>
                  <a:pt x="32282" y="2929413"/>
                  <a:pt x="31758" y="2944516"/>
                  <a:pt x="28393" y="2959100"/>
                </a:cubicBezTo>
                <a:cubicBezTo>
                  <a:pt x="25383" y="2972144"/>
                  <a:pt x="15693" y="2997200"/>
                  <a:pt x="15693" y="2997200"/>
                </a:cubicBezTo>
                <a:cubicBezTo>
                  <a:pt x="13576" y="3012017"/>
                  <a:pt x="12278" y="3026974"/>
                  <a:pt x="9343" y="3041650"/>
                </a:cubicBezTo>
                <a:cubicBezTo>
                  <a:pt x="8030" y="3048214"/>
                  <a:pt x="0" y="3054713"/>
                  <a:pt x="2993" y="3060700"/>
                </a:cubicBezTo>
                <a:cubicBezTo>
                  <a:pt x="5986" y="3066687"/>
                  <a:pt x="16056" y="3064057"/>
                  <a:pt x="22043" y="3067050"/>
                </a:cubicBezTo>
                <a:cubicBezTo>
                  <a:pt x="28869" y="3070463"/>
                  <a:pt x="35230" y="3074864"/>
                  <a:pt x="41093" y="3079750"/>
                </a:cubicBezTo>
                <a:cubicBezTo>
                  <a:pt x="47992" y="3085499"/>
                  <a:pt x="52293" y="3094439"/>
                  <a:pt x="60143" y="3098800"/>
                </a:cubicBezTo>
                <a:cubicBezTo>
                  <a:pt x="71845" y="3105301"/>
                  <a:pt x="85543" y="3107267"/>
                  <a:pt x="98243" y="3111500"/>
                </a:cubicBezTo>
                <a:lnTo>
                  <a:pt x="117293" y="3117850"/>
                </a:lnTo>
                <a:cubicBezTo>
                  <a:pt x="123643" y="3119967"/>
                  <a:pt x="129849" y="3122577"/>
                  <a:pt x="136343" y="3124200"/>
                </a:cubicBezTo>
                <a:lnTo>
                  <a:pt x="161743" y="3130550"/>
                </a:lnTo>
                <a:cubicBezTo>
                  <a:pt x="227360" y="3128433"/>
                  <a:pt x="293065" y="3128212"/>
                  <a:pt x="358593" y="3124200"/>
                </a:cubicBezTo>
                <a:cubicBezTo>
                  <a:pt x="436128" y="3119453"/>
                  <a:pt x="481800" y="3109320"/>
                  <a:pt x="555443" y="3098800"/>
                </a:cubicBezTo>
                <a:cubicBezTo>
                  <a:pt x="572337" y="3096387"/>
                  <a:pt x="589310" y="3094567"/>
                  <a:pt x="606243" y="3092450"/>
                </a:cubicBezTo>
                <a:cubicBezTo>
                  <a:pt x="610476" y="3086100"/>
                  <a:pt x="618596" y="3081024"/>
                  <a:pt x="618943" y="3073400"/>
                </a:cubicBezTo>
                <a:cubicBezTo>
                  <a:pt x="625268" y="2934246"/>
                  <a:pt x="623163" y="2992920"/>
                  <a:pt x="606243" y="2933700"/>
                </a:cubicBezTo>
                <a:cubicBezTo>
                  <a:pt x="603845" y="2925309"/>
                  <a:pt x="603331" y="2916322"/>
                  <a:pt x="599893" y="2908300"/>
                </a:cubicBezTo>
                <a:cubicBezTo>
                  <a:pt x="596887" y="2901285"/>
                  <a:pt x="590293" y="2896224"/>
                  <a:pt x="587193" y="2889250"/>
                </a:cubicBezTo>
                <a:cubicBezTo>
                  <a:pt x="581756" y="2877017"/>
                  <a:pt x="574493" y="2851150"/>
                  <a:pt x="574493" y="2851150"/>
                </a:cubicBezTo>
                <a:cubicBezTo>
                  <a:pt x="572376" y="2762250"/>
                  <a:pt x="572091" y="2673287"/>
                  <a:pt x="568143" y="2584450"/>
                </a:cubicBezTo>
                <a:cubicBezTo>
                  <a:pt x="567846" y="2577763"/>
                  <a:pt x="562740" y="2572026"/>
                  <a:pt x="561793" y="2565400"/>
                </a:cubicBezTo>
                <a:cubicBezTo>
                  <a:pt x="555148" y="2518886"/>
                  <a:pt x="559713" y="2502740"/>
                  <a:pt x="549093" y="2463800"/>
                </a:cubicBezTo>
                <a:cubicBezTo>
                  <a:pt x="545571" y="2450885"/>
                  <a:pt x="540626" y="2438400"/>
                  <a:pt x="536393" y="2425700"/>
                </a:cubicBezTo>
                <a:cubicBezTo>
                  <a:pt x="534276" y="2419350"/>
                  <a:pt x="531143" y="2413252"/>
                  <a:pt x="530043" y="2406650"/>
                </a:cubicBezTo>
                <a:cubicBezTo>
                  <a:pt x="527926" y="2393950"/>
                  <a:pt x="526486" y="2381119"/>
                  <a:pt x="523693" y="2368550"/>
                </a:cubicBezTo>
                <a:cubicBezTo>
                  <a:pt x="522241" y="2362016"/>
                  <a:pt x="518795" y="2356034"/>
                  <a:pt x="517343" y="2349500"/>
                </a:cubicBezTo>
                <a:cubicBezTo>
                  <a:pt x="514550" y="2336931"/>
                  <a:pt x="513691" y="2323989"/>
                  <a:pt x="510993" y="2311400"/>
                </a:cubicBezTo>
                <a:cubicBezTo>
                  <a:pt x="507336" y="2294333"/>
                  <a:pt x="502526" y="2277533"/>
                  <a:pt x="498293" y="2260600"/>
                </a:cubicBezTo>
                <a:cubicBezTo>
                  <a:pt x="478442" y="2181195"/>
                  <a:pt x="503813" y="2279919"/>
                  <a:pt x="485593" y="2216150"/>
                </a:cubicBezTo>
                <a:cubicBezTo>
                  <a:pt x="483195" y="2207759"/>
                  <a:pt x="481641" y="2199141"/>
                  <a:pt x="479243" y="2190750"/>
                </a:cubicBezTo>
                <a:cubicBezTo>
                  <a:pt x="477404" y="2184314"/>
                  <a:pt x="473840" y="2178326"/>
                  <a:pt x="472893" y="2171700"/>
                </a:cubicBezTo>
                <a:cubicBezTo>
                  <a:pt x="471696" y="2163318"/>
                  <a:pt x="472893" y="2154767"/>
                  <a:pt x="472893" y="21463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Forme libre 9"/>
          <p:cNvSpPr/>
          <p:nvPr/>
        </p:nvSpPr>
        <p:spPr>
          <a:xfrm>
            <a:off x="6527800" y="849629"/>
            <a:ext cx="434528" cy="3481071"/>
          </a:xfrm>
          <a:custGeom>
            <a:avLst/>
            <a:gdLst>
              <a:gd name="connsiteX0" fmla="*/ 393700 w 434528"/>
              <a:gd name="connsiteY0" fmla="*/ 3468371 h 3481071"/>
              <a:gd name="connsiteX1" fmla="*/ 387350 w 434528"/>
              <a:gd name="connsiteY1" fmla="*/ 3119121 h 3481071"/>
              <a:gd name="connsiteX2" fmla="*/ 368300 w 434528"/>
              <a:gd name="connsiteY2" fmla="*/ 2979421 h 3481071"/>
              <a:gd name="connsiteX3" fmla="*/ 361950 w 434528"/>
              <a:gd name="connsiteY3" fmla="*/ 2915921 h 3481071"/>
              <a:gd name="connsiteX4" fmla="*/ 355600 w 434528"/>
              <a:gd name="connsiteY4" fmla="*/ 2896871 h 3481071"/>
              <a:gd name="connsiteX5" fmla="*/ 342900 w 434528"/>
              <a:gd name="connsiteY5" fmla="*/ 2827021 h 3481071"/>
              <a:gd name="connsiteX6" fmla="*/ 336550 w 434528"/>
              <a:gd name="connsiteY6" fmla="*/ 2731771 h 3481071"/>
              <a:gd name="connsiteX7" fmla="*/ 330200 w 434528"/>
              <a:gd name="connsiteY7" fmla="*/ 2706371 h 3481071"/>
              <a:gd name="connsiteX8" fmla="*/ 311150 w 434528"/>
              <a:gd name="connsiteY8" fmla="*/ 2604771 h 3481071"/>
              <a:gd name="connsiteX9" fmla="*/ 298450 w 434528"/>
              <a:gd name="connsiteY9" fmla="*/ 2211071 h 3481071"/>
              <a:gd name="connsiteX10" fmla="*/ 285750 w 434528"/>
              <a:gd name="connsiteY10" fmla="*/ 2141221 h 3481071"/>
              <a:gd name="connsiteX11" fmla="*/ 279400 w 434528"/>
              <a:gd name="connsiteY11" fmla="*/ 1544321 h 3481071"/>
              <a:gd name="connsiteX12" fmla="*/ 292100 w 434528"/>
              <a:gd name="connsiteY12" fmla="*/ 960121 h 3481071"/>
              <a:gd name="connsiteX13" fmla="*/ 298450 w 434528"/>
              <a:gd name="connsiteY13" fmla="*/ 668021 h 3481071"/>
              <a:gd name="connsiteX14" fmla="*/ 304800 w 434528"/>
              <a:gd name="connsiteY14" fmla="*/ 629921 h 3481071"/>
              <a:gd name="connsiteX15" fmla="*/ 311150 w 434528"/>
              <a:gd name="connsiteY15" fmla="*/ 502921 h 3481071"/>
              <a:gd name="connsiteX16" fmla="*/ 298450 w 434528"/>
              <a:gd name="connsiteY16" fmla="*/ 7621 h 3481071"/>
              <a:gd name="connsiteX17" fmla="*/ 285750 w 434528"/>
              <a:gd name="connsiteY17" fmla="*/ 26671 h 3481071"/>
              <a:gd name="connsiteX18" fmla="*/ 266700 w 434528"/>
              <a:gd name="connsiteY18" fmla="*/ 39371 h 3481071"/>
              <a:gd name="connsiteX19" fmla="*/ 241300 w 434528"/>
              <a:gd name="connsiteY19" fmla="*/ 64771 h 3481071"/>
              <a:gd name="connsiteX20" fmla="*/ 177800 w 434528"/>
              <a:gd name="connsiteY20" fmla="*/ 102871 h 3481071"/>
              <a:gd name="connsiteX21" fmla="*/ 139700 w 434528"/>
              <a:gd name="connsiteY21" fmla="*/ 128271 h 3481071"/>
              <a:gd name="connsiteX22" fmla="*/ 120650 w 434528"/>
              <a:gd name="connsiteY22" fmla="*/ 140971 h 3481071"/>
              <a:gd name="connsiteX23" fmla="*/ 44450 w 434528"/>
              <a:gd name="connsiteY23" fmla="*/ 166371 h 3481071"/>
              <a:gd name="connsiteX24" fmla="*/ 6350 w 434528"/>
              <a:gd name="connsiteY24" fmla="*/ 185421 h 3481071"/>
              <a:gd name="connsiteX25" fmla="*/ 0 w 434528"/>
              <a:gd name="connsiteY25" fmla="*/ 242571 h 3481071"/>
              <a:gd name="connsiteX26" fmla="*/ 6350 w 434528"/>
              <a:gd name="connsiteY26" fmla="*/ 293371 h 3481071"/>
              <a:gd name="connsiteX27" fmla="*/ 19050 w 434528"/>
              <a:gd name="connsiteY27" fmla="*/ 369571 h 3481071"/>
              <a:gd name="connsiteX28" fmla="*/ 25400 w 434528"/>
              <a:gd name="connsiteY28" fmla="*/ 541021 h 3481071"/>
              <a:gd name="connsiteX29" fmla="*/ 31750 w 434528"/>
              <a:gd name="connsiteY29" fmla="*/ 1169671 h 3481071"/>
              <a:gd name="connsiteX30" fmla="*/ 57150 w 434528"/>
              <a:gd name="connsiteY30" fmla="*/ 1309371 h 3481071"/>
              <a:gd name="connsiteX31" fmla="*/ 63500 w 434528"/>
              <a:gd name="connsiteY31" fmla="*/ 1906271 h 3481071"/>
              <a:gd name="connsiteX32" fmla="*/ 69850 w 434528"/>
              <a:gd name="connsiteY32" fmla="*/ 1957071 h 3481071"/>
              <a:gd name="connsiteX33" fmla="*/ 82550 w 434528"/>
              <a:gd name="connsiteY33" fmla="*/ 2134871 h 3481071"/>
              <a:gd name="connsiteX34" fmla="*/ 88900 w 434528"/>
              <a:gd name="connsiteY34" fmla="*/ 2166621 h 3481071"/>
              <a:gd name="connsiteX35" fmla="*/ 95250 w 434528"/>
              <a:gd name="connsiteY35" fmla="*/ 2274571 h 3481071"/>
              <a:gd name="connsiteX36" fmla="*/ 101600 w 434528"/>
              <a:gd name="connsiteY36" fmla="*/ 2306321 h 3481071"/>
              <a:gd name="connsiteX37" fmla="*/ 107950 w 434528"/>
              <a:gd name="connsiteY37" fmla="*/ 2363471 h 3481071"/>
              <a:gd name="connsiteX38" fmla="*/ 120650 w 434528"/>
              <a:gd name="connsiteY38" fmla="*/ 2446021 h 3481071"/>
              <a:gd name="connsiteX39" fmla="*/ 127000 w 434528"/>
              <a:gd name="connsiteY39" fmla="*/ 2522221 h 3481071"/>
              <a:gd name="connsiteX40" fmla="*/ 152400 w 434528"/>
              <a:gd name="connsiteY40" fmla="*/ 2706371 h 3481071"/>
              <a:gd name="connsiteX41" fmla="*/ 139700 w 434528"/>
              <a:gd name="connsiteY41" fmla="*/ 3208021 h 3481071"/>
              <a:gd name="connsiteX42" fmla="*/ 120650 w 434528"/>
              <a:gd name="connsiteY42" fmla="*/ 3335021 h 3481071"/>
              <a:gd name="connsiteX43" fmla="*/ 114300 w 434528"/>
              <a:gd name="connsiteY43" fmla="*/ 3354071 h 3481071"/>
              <a:gd name="connsiteX44" fmla="*/ 120650 w 434528"/>
              <a:gd name="connsiteY44" fmla="*/ 3462021 h 3481071"/>
              <a:gd name="connsiteX45" fmla="*/ 127000 w 434528"/>
              <a:gd name="connsiteY45" fmla="*/ 3481071 h 348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4528" h="3481071">
                <a:moveTo>
                  <a:pt x="393700" y="3468371"/>
                </a:moveTo>
                <a:cubicBezTo>
                  <a:pt x="434528" y="3345888"/>
                  <a:pt x="406138" y="3438517"/>
                  <a:pt x="387350" y="3119121"/>
                </a:cubicBezTo>
                <a:cubicBezTo>
                  <a:pt x="380304" y="2999340"/>
                  <a:pt x="377526" y="3053226"/>
                  <a:pt x="368300" y="2979421"/>
                </a:cubicBezTo>
                <a:cubicBezTo>
                  <a:pt x="365662" y="2958313"/>
                  <a:pt x="365185" y="2936946"/>
                  <a:pt x="361950" y="2915921"/>
                </a:cubicBezTo>
                <a:cubicBezTo>
                  <a:pt x="360932" y="2909305"/>
                  <a:pt x="357002" y="2903416"/>
                  <a:pt x="355600" y="2896871"/>
                </a:cubicBezTo>
                <a:cubicBezTo>
                  <a:pt x="350641" y="2873731"/>
                  <a:pt x="347133" y="2850304"/>
                  <a:pt x="342900" y="2827021"/>
                </a:cubicBezTo>
                <a:cubicBezTo>
                  <a:pt x="340783" y="2795271"/>
                  <a:pt x="339881" y="2763417"/>
                  <a:pt x="336550" y="2731771"/>
                </a:cubicBezTo>
                <a:cubicBezTo>
                  <a:pt x="335636" y="2723092"/>
                  <a:pt x="331717" y="2714965"/>
                  <a:pt x="330200" y="2706371"/>
                </a:cubicBezTo>
                <a:cubicBezTo>
                  <a:pt x="312195" y="2604345"/>
                  <a:pt x="327335" y="2653325"/>
                  <a:pt x="311150" y="2604771"/>
                </a:cubicBezTo>
                <a:cubicBezTo>
                  <a:pt x="302659" y="2137793"/>
                  <a:pt x="321507" y="2383996"/>
                  <a:pt x="298450" y="2211071"/>
                </a:cubicBezTo>
                <a:cubicBezTo>
                  <a:pt x="290472" y="2151236"/>
                  <a:pt x="297809" y="2177399"/>
                  <a:pt x="285750" y="2141221"/>
                </a:cubicBezTo>
                <a:cubicBezTo>
                  <a:pt x="283633" y="1942254"/>
                  <a:pt x="279400" y="1743299"/>
                  <a:pt x="279400" y="1544321"/>
                </a:cubicBezTo>
                <a:cubicBezTo>
                  <a:pt x="279400" y="1068444"/>
                  <a:pt x="269288" y="1188239"/>
                  <a:pt x="292100" y="960121"/>
                </a:cubicBezTo>
                <a:cubicBezTo>
                  <a:pt x="294217" y="862754"/>
                  <a:pt x="294707" y="765339"/>
                  <a:pt x="298450" y="668021"/>
                </a:cubicBezTo>
                <a:cubicBezTo>
                  <a:pt x="298945" y="655155"/>
                  <a:pt x="303813" y="642758"/>
                  <a:pt x="304800" y="629921"/>
                </a:cubicBezTo>
                <a:cubicBezTo>
                  <a:pt x="308051" y="587660"/>
                  <a:pt x="309033" y="545254"/>
                  <a:pt x="311150" y="502921"/>
                </a:cubicBezTo>
                <a:cubicBezTo>
                  <a:pt x="306917" y="337821"/>
                  <a:pt x="307246" y="172541"/>
                  <a:pt x="298450" y="7621"/>
                </a:cubicBezTo>
                <a:cubicBezTo>
                  <a:pt x="298044" y="0"/>
                  <a:pt x="291146" y="21275"/>
                  <a:pt x="285750" y="26671"/>
                </a:cubicBezTo>
                <a:cubicBezTo>
                  <a:pt x="280354" y="32067"/>
                  <a:pt x="272494" y="34404"/>
                  <a:pt x="266700" y="39371"/>
                </a:cubicBezTo>
                <a:cubicBezTo>
                  <a:pt x="257609" y="47163"/>
                  <a:pt x="250650" y="57291"/>
                  <a:pt x="241300" y="64771"/>
                </a:cubicBezTo>
                <a:cubicBezTo>
                  <a:pt x="194490" y="102219"/>
                  <a:pt x="217369" y="79129"/>
                  <a:pt x="177800" y="102871"/>
                </a:cubicBezTo>
                <a:cubicBezTo>
                  <a:pt x="164712" y="110724"/>
                  <a:pt x="152400" y="119804"/>
                  <a:pt x="139700" y="128271"/>
                </a:cubicBezTo>
                <a:lnTo>
                  <a:pt x="120650" y="140971"/>
                </a:lnTo>
                <a:cubicBezTo>
                  <a:pt x="95130" y="179251"/>
                  <a:pt x="118388" y="154996"/>
                  <a:pt x="44450" y="166371"/>
                </a:cubicBezTo>
                <a:cubicBezTo>
                  <a:pt x="27361" y="169000"/>
                  <a:pt x="20478" y="176002"/>
                  <a:pt x="6350" y="185421"/>
                </a:cubicBezTo>
                <a:cubicBezTo>
                  <a:pt x="4233" y="204471"/>
                  <a:pt x="0" y="223404"/>
                  <a:pt x="0" y="242571"/>
                </a:cubicBezTo>
                <a:cubicBezTo>
                  <a:pt x="0" y="259636"/>
                  <a:pt x="4095" y="276456"/>
                  <a:pt x="6350" y="293371"/>
                </a:cubicBezTo>
                <a:cubicBezTo>
                  <a:pt x="12651" y="340629"/>
                  <a:pt x="10901" y="328824"/>
                  <a:pt x="19050" y="369571"/>
                </a:cubicBezTo>
                <a:cubicBezTo>
                  <a:pt x="21167" y="426721"/>
                  <a:pt x="24492" y="483839"/>
                  <a:pt x="25400" y="541021"/>
                </a:cubicBezTo>
                <a:cubicBezTo>
                  <a:pt x="28726" y="750555"/>
                  <a:pt x="23098" y="960289"/>
                  <a:pt x="31750" y="1169671"/>
                </a:cubicBezTo>
                <a:cubicBezTo>
                  <a:pt x="33704" y="1216961"/>
                  <a:pt x="57150" y="1309371"/>
                  <a:pt x="57150" y="1309371"/>
                </a:cubicBezTo>
                <a:cubicBezTo>
                  <a:pt x="59267" y="1508338"/>
                  <a:pt x="59599" y="1707331"/>
                  <a:pt x="63500" y="1906271"/>
                </a:cubicBezTo>
                <a:cubicBezTo>
                  <a:pt x="63835" y="1923333"/>
                  <a:pt x="68372" y="1940070"/>
                  <a:pt x="69850" y="1957071"/>
                </a:cubicBezTo>
                <a:cubicBezTo>
                  <a:pt x="73279" y="1996506"/>
                  <a:pt x="77885" y="2092885"/>
                  <a:pt x="82550" y="2134871"/>
                </a:cubicBezTo>
                <a:cubicBezTo>
                  <a:pt x="83742" y="2145598"/>
                  <a:pt x="86783" y="2156038"/>
                  <a:pt x="88900" y="2166621"/>
                </a:cubicBezTo>
                <a:cubicBezTo>
                  <a:pt x="91017" y="2202604"/>
                  <a:pt x="91987" y="2238673"/>
                  <a:pt x="95250" y="2274571"/>
                </a:cubicBezTo>
                <a:cubicBezTo>
                  <a:pt x="96227" y="2285320"/>
                  <a:pt x="100074" y="2295637"/>
                  <a:pt x="101600" y="2306321"/>
                </a:cubicBezTo>
                <a:cubicBezTo>
                  <a:pt x="104311" y="2325296"/>
                  <a:pt x="105239" y="2344496"/>
                  <a:pt x="107950" y="2363471"/>
                </a:cubicBezTo>
                <a:cubicBezTo>
                  <a:pt x="120869" y="2453907"/>
                  <a:pt x="107866" y="2318179"/>
                  <a:pt x="120650" y="2446021"/>
                </a:cubicBezTo>
                <a:cubicBezTo>
                  <a:pt x="123186" y="2471383"/>
                  <a:pt x="124285" y="2496878"/>
                  <a:pt x="127000" y="2522221"/>
                </a:cubicBezTo>
                <a:cubicBezTo>
                  <a:pt x="135552" y="2602037"/>
                  <a:pt x="140711" y="2630392"/>
                  <a:pt x="152400" y="2706371"/>
                </a:cubicBezTo>
                <a:cubicBezTo>
                  <a:pt x="148167" y="2873588"/>
                  <a:pt x="146737" y="3040899"/>
                  <a:pt x="139700" y="3208021"/>
                </a:cubicBezTo>
                <a:cubicBezTo>
                  <a:pt x="138050" y="3247215"/>
                  <a:pt x="132176" y="3294682"/>
                  <a:pt x="120650" y="3335021"/>
                </a:cubicBezTo>
                <a:cubicBezTo>
                  <a:pt x="118811" y="3341457"/>
                  <a:pt x="116417" y="3347721"/>
                  <a:pt x="114300" y="3354071"/>
                </a:cubicBezTo>
                <a:cubicBezTo>
                  <a:pt x="116417" y="3390054"/>
                  <a:pt x="117063" y="3426154"/>
                  <a:pt x="120650" y="3462021"/>
                </a:cubicBezTo>
                <a:cubicBezTo>
                  <a:pt x="121316" y="3468681"/>
                  <a:pt x="127000" y="3481071"/>
                  <a:pt x="127000" y="348107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Forme libre 12"/>
          <p:cNvSpPr/>
          <p:nvPr/>
        </p:nvSpPr>
        <p:spPr>
          <a:xfrm>
            <a:off x="4659782" y="4272077"/>
            <a:ext cx="428540" cy="482803"/>
          </a:xfrm>
          <a:custGeom>
            <a:avLst/>
            <a:gdLst>
              <a:gd name="connsiteX0" fmla="*/ 0 w 428540"/>
              <a:gd name="connsiteY0" fmla="*/ 409651 h 482803"/>
              <a:gd name="connsiteX1" fmla="*/ 29261 w 428540"/>
              <a:gd name="connsiteY1" fmla="*/ 365760 h 482803"/>
              <a:gd name="connsiteX2" fmla="*/ 51207 w 428540"/>
              <a:gd name="connsiteY2" fmla="*/ 314553 h 482803"/>
              <a:gd name="connsiteX3" fmla="*/ 65837 w 428540"/>
              <a:gd name="connsiteY3" fmla="*/ 263347 h 482803"/>
              <a:gd name="connsiteX4" fmla="*/ 80468 w 428540"/>
              <a:gd name="connsiteY4" fmla="*/ 109728 h 482803"/>
              <a:gd name="connsiteX5" fmla="*/ 102413 w 428540"/>
              <a:gd name="connsiteY5" fmla="*/ 29261 h 482803"/>
              <a:gd name="connsiteX6" fmla="*/ 117044 w 428540"/>
              <a:gd name="connsiteY6" fmla="*/ 7315 h 482803"/>
              <a:gd name="connsiteX7" fmla="*/ 138989 w 428540"/>
              <a:gd name="connsiteY7" fmla="*/ 0 h 482803"/>
              <a:gd name="connsiteX8" fmla="*/ 329184 w 428540"/>
              <a:gd name="connsiteY8" fmla="*/ 7315 h 482803"/>
              <a:gd name="connsiteX9" fmla="*/ 351130 w 428540"/>
              <a:gd name="connsiteY9" fmla="*/ 21945 h 482803"/>
              <a:gd name="connsiteX10" fmla="*/ 358445 w 428540"/>
              <a:gd name="connsiteY10" fmla="*/ 43891 h 482803"/>
              <a:gd name="connsiteX11" fmla="*/ 373076 w 428540"/>
              <a:gd name="connsiteY11" fmla="*/ 65837 h 482803"/>
              <a:gd name="connsiteX12" fmla="*/ 380391 w 428540"/>
              <a:gd name="connsiteY12" fmla="*/ 87782 h 482803"/>
              <a:gd name="connsiteX13" fmla="*/ 409652 w 428540"/>
              <a:gd name="connsiteY13" fmla="*/ 124358 h 482803"/>
              <a:gd name="connsiteX14" fmla="*/ 409652 w 428540"/>
              <a:gd name="connsiteY14" fmla="*/ 307238 h 482803"/>
              <a:gd name="connsiteX15" fmla="*/ 402336 w 428540"/>
              <a:gd name="connsiteY15" fmla="*/ 329184 h 482803"/>
              <a:gd name="connsiteX16" fmla="*/ 380391 w 428540"/>
              <a:gd name="connsiteY16" fmla="*/ 380390 h 482803"/>
              <a:gd name="connsiteX17" fmla="*/ 365760 w 428540"/>
              <a:gd name="connsiteY17" fmla="*/ 431597 h 482803"/>
              <a:gd name="connsiteX18" fmla="*/ 351130 w 428540"/>
              <a:gd name="connsiteY18" fmla="*/ 453542 h 482803"/>
              <a:gd name="connsiteX19" fmla="*/ 343815 w 428540"/>
              <a:gd name="connsiteY19" fmla="*/ 482803 h 48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540" h="482803">
                <a:moveTo>
                  <a:pt x="0" y="409651"/>
                </a:moveTo>
                <a:cubicBezTo>
                  <a:pt x="9754" y="395021"/>
                  <a:pt x="24997" y="382819"/>
                  <a:pt x="29261" y="365760"/>
                </a:cubicBezTo>
                <a:cubicBezTo>
                  <a:pt x="38708" y="327969"/>
                  <a:pt x="30999" y="344864"/>
                  <a:pt x="51207" y="314553"/>
                </a:cubicBezTo>
                <a:cubicBezTo>
                  <a:pt x="56084" y="297484"/>
                  <a:pt x="63327" y="280920"/>
                  <a:pt x="65837" y="263347"/>
                </a:cubicBezTo>
                <a:cubicBezTo>
                  <a:pt x="73112" y="212426"/>
                  <a:pt x="74572" y="160827"/>
                  <a:pt x="80468" y="109728"/>
                </a:cubicBezTo>
                <a:cubicBezTo>
                  <a:pt x="82385" y="93112"/>
                  <a:pt x="94297" y="41434"/>
                  <a:pt x="102413" y="29261"/>
                </a:cubicBezTo>
                <a:cubicBezTo>
                  <a:pt x="107290" y="21946"/>
                  <a:pt x="110179" y="12807"/>
                  <a:pt x="117044" y="7315"/>
                </a:cubicBezTo>
                <a:cubicBezTo>
                  <a:pt x="123065" y="2498"/>
                  <a:pt x="131674" y="2438"/>
                  <a:pt x="138989" y="0"/>
                </a:cubicBezTo>
                <a:cubicBezTo>
                  <a:pt x="202387" y="2438"/>
                  <a:pt x="266076" y="787"/>
                  <a:pt x="329184" y="7315"/>
                </a:cubicBezTo>
                <a:cubicBezTo>
                  <a:pt x="337929" y="8220"/>
                  <a:pt x="345638" y="15080"/>
                  <a:pt x="351130" y="21945"/>
                </a:cubicBezTo>
                <a:cubicBezTo>
                  <a:pt x="355947" y="27966"/>
                  <a:pt x="354997" y="36994"/>
                  <a:pt x="358445" y="43891"/>
                </a:cubicBezTo>
                <a:cubicBezTo>
                  <a:pt x="362377" y="51755"/>
                  <a:pt x="368199" y="58522"/>
                  <a:pt x="373076" y="65837"/>
                </a:cubicBezTo>
                <a:cubicBezTo>
                  <a:pt x="375514" y="73152"/>
                  <a:pt x="376943" y="80885"/>
                  <a:pt x="380391" y="87782"/>
                </a:cubicBezTo>
                <a:cubicBezTo>
                  <a:pt x="389620" y="106241"/>
                  <a:pt x="396042" y="110749"/>
                  <a:pt x="409652" y="124358"/>
                </a:cubicBezTo>
                <a:cubicBezTo>
                  <a:pt x="428540" y="199913"/>
                  <a:pt x="421829" y="161114"/>
                  <a:pt x="409652" y="307238"/>
                </a:cubicBezTo>
                <a:cubicBezTo>
                  <a:pt x="409012" y="314922"/>
                  <a:pt x="404454" y="321770"/>
                  <a:pt x="402336" y="329184"/>
                </a:cubicBezTo>
                <a:cubicBezTo>
                  <a:pt x="390526" y="370519"/>
                  <a:pt x="402664" y="346980"/>
                  <a:pt x="380391" y="380390"/>
                </a:cubicBezTo>
                <a:cubicBezTo>
                  <a:pt x="378046" y="389771"/>
                  <a:pt x="371009" y="421098"/>
                  <a:pt x="365760" y="431597"/>
                </a:cubicBezTo>
                <a:cubicBezTo>
                  <a:pt x="361828" y="439460"/>
                  <a:pt x="356007" y="446227"/>
                  <a:pt x="351130" y="453542"/>
                </a:cubicBezTo>
                <a:cubicBezTo>
                  <a:pt x="343044" y="477801"/>
                  <a:pt x="343815" y="467777"/>
                  <a:pt x="343815" y="482803"/>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Forme libre 14"/>
          <p:cNvSpPr/>
          <p:nvPr/>
        </p:nvSpPr>
        <p:spPr>
          <a:xfrm>
            <a:off x="3482035" y="4052621"/>
            <a:ext cx="424282" cy="446227"/>
          </a:xfrm>
          <a:custGeom>
            <a:avLst/>
            <a:gdLst>
              <a:gd name="connsiteX0" fmla="*/ 0 w 424282"/>
              <a:gd name="connsiteY0" fmla="*/ 431597 h 446227"/>
              <a:gd name="connsiteX1" fmla="*/ 7315 w 424282"/>
              <a:gd name="connsiteY1" fmla="*/ 409651 h 446227"/>
              <a:gd name="connsiteX2" fmla="*/ 21946 w 424282"/>
              <a:gd name="connsiteY2" fmla="*/ 351129 h 446227"/>
              <a:gd name="connsiteX3" fmla="*/ 36576 w 424282"/>
              <a:gd name="connsiteY3" fmla="*/ 329184 h 446227"/>
              <a:gd name="connsiteX4" fmla="*/ 58522 w 424282"/>
              <a:gd name="connsiteY4" fmla="*/ 277977 h 446227"/>
              <a:gd name="connsiteX5" fmla="*/ 80467 w 424282"/>
              <a:gd name="connsiteY5" fmla="*/ 256032 h 446227"/>
              <a:gd name="connsiteX6" fmla="*/ 109728 w 424282"/>
              <a:gd name="connsiteY6" fmla="*/ 212141 h 446227"/>
              <a:gd name="connsiteX7" fmla="*/ 124359 w 424282"/>
              <a:gd name="connsiteY7" fmla="*/ 190195 h 446227"/>
              <a:gd name="connsiteX8" fmla="*/ 146304 w 424282"/>
              <a:gd name="connsiteY8" fmla="*/ 146304 h 446227"/>
              <a:gd name="connsiteX9" fmla="*/ 160935 w 424282"/>
              <a:gd name="connsiteY9" fmla="*/ 131673 h 446227"/>
              <a:gd name="connsiteX10" fmla="*/ 182880 w 424282"/>
              <a:gd name="connsiteY10" fmla="*/ 124358 h 446227"/>
              <a:gd name="connsiteX11" fmla="*/ 212141 w 424282"/>
              <a:gd name="connsiteY11" fmla="*/ 87782 h 446227"/>
              <a:gd name="connsiteX12" fmla="*/ 219456 w 424282"/>
              <a:gd name="connsiteY12" fmla="*/ 65837 h 446227"/>
              <a:gd name="connsiteX13" fmla="*/ 234087 w 424282"/>
              <a:gd name="connsiteY13" fmla="*/ 43891 h 446227"/>
              <a:gd name="connsiteX14" fmla="*/ 241402 w 424282"/>
              <a:gd name="connsiteY14" fmla="*/ 21945 h 446227"/>
              <a:gd name="connsiteX15" fmla="*/ 285293 w 424282"/>
              <a:gd name="connsiteY15" fmla="*/ 0 h 446227"/>
              <a:gd name="connsiteX16" fmla="*/ 321869 w 424282"/>
              <a:gd name="connsiteY16" fmla="*/ 14630 h 446227"/>
              <a:gd name="connsiteX17" fmla="*/ 351130 w 424282"/>
              <a:gd name="connsiteY17" fmla="*/ 43891 h 446227"/>
              <a:gd name="connsiteX18" fmla="*/ 373075 w 424282"/>
              <a:gd name="connsiteY18" fmla="*/ 117043 h 446227"/>
              <a:gd name="connsiteX19" fmla="*/ 395021 w 424282"/>
              <a:gd name="connsiteY19" fmla="*/ 277977 h 446227"/>
              <a:gd name="connsiteX20" fmla="*/ 402336 w 424282"/>
              <a:gd name="connsiteY20" fmla="*/ 299923 h 446227"/>
              <a:gd name="connsiteX21" fmla="*/ 409651 w 424282"/>
              <a:gd name="connsiteY21" fmla="*/ 351129 h 446227"/>
              <a:gd name="connsiteX22" fmla="*/ 424282 w 424282"/>
              <a:gd name="connsiteY22" fmla="*/ 395021 h 446227"/>
              <a:gd name="connsiteX23" fmla="*/ 424282 w 424282"/>
              <a:gd name="connsiteY23" fmla="*/ 446227 h 44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4282" h="446227">
                <a:moveTo>
                  <a:pt x="0" y="431597"/>
                </a:moveTo>
                <a:cubicBezTo>
                  <a:pt x="2438" y="424282"/>
                  <a:pt x="5445" y="417132"/>
                  <a:pt x="7315" y="409651"/>
                </a:cubicBezTo>
                <a:cubicBezTo>
                  <a:pt x="11487" y="392962"/>
                  <a:pt x="13587" y="367847"/>
                  <a:pt x="21946" y="351129"/>
                </a:cubicBezTo>
                <a:cubicBezTo>
                  <a:pt x="25878" y="343266"/>
                  <a:pt x="31699" y="336499"/>
                  <a:pt x="36576" y="329184"/>
                </a:cubicBezTo>
                <a:cubicBezTo>
                  <a:pt x="42546" y="311273"/>
                  <a:pt x="47221" y="293798"/>
                  <a:pt x="58522" y="277977"/>
                </a:cubicBezTo>
                <a:cubicBezTo>
                  <a:pt x="64535" y="269559"/>
                  <a:pt x="74116" y="264198"/>
                  <a:pt x="80467" y="256032"/>
                </a:cubicBezTo>
                <a:cubicBezTo>
                  <a:pt x="91262" y="242152"/>
                  <a:pt x="99974" y="226771"/>
                  <a:pt x="109728" y="212141"/>
                </a:cubicBezTo>
                <a:lnTo>
                  <a:pt x="124359" y="190195"/>
                </a:lnTo>
                <a:cubicBezTo>
                  <a:pt x="132085" y="167016"/>
                  <a:pt x="130098" y="166562"/>
                  <a:pt x="146304" y="146304"/>
                </a:cubicBezTo>
                <a:cubicBezTo>
                  <a:pt x="150613" y="140918"/>
                  <a:pt x="155021" y="135222"/>
                  <a:pt x="160935" y="131673"/>
                </a:cubicBezTo>
                <a:cubicBezTo>
                  <a:pt x="167547" y="127706"/>
                  <a:pt x="175565" y="126796"/>
                  <a:pt x="182880" y="124358"/>
                </a:cubicBezTo>
                <a:cubicBezTo>
                  <a:pt x="201266" y="69200"/>
                  <a:pt x="174326" y="135051"/>
                  <a:pt x="212141" y="87782"/>
                </a:cubicBezTo>
                <a:cubicBezTo>
                  <a:pt x="216958" y="81761"/>
                  <a:pt x="216008" y="72734"/>
                  <a:pt x="219456" y="65837"/>
                </a:cubicBezTo>
                <a:cubicBezTo>
                  <a:pt x="223388" y="57973"/>
                  <a:pt x="229210" y="51206"/>
                  <a:pt x="234087" y="43891"/>
                </a:cubicBezTo>
                <a:cubicBezTo>
                  <a:pt x="236525" y="36576"/>
                  <a:pt x="236585" y="27966"/>
                  <a:pt x="241402" y="21945"/>
                </a:cubicBezTo>
                <a:cubicBezTo>
                  <a:pt x="251715" y="9053"/>
                  <a:pt x="270836" y="4819"/>
                  <a:pt x="285293" y="0"/>
                </a:cubicBezTo>
                <a:cubicBezTo>
                  <a:pt x="297485" y="4877"/>
                  <a:pt x="310943" y="7346"/>
                  <a:pt x="321869" y="14630"/>
                </a:cubicBezTo>
                <a:cubicBezTo>
                  <a:pt x="333346" y="22281"/>
                  <a:pt x="351130" y="43891"/>
                  <a:pt x="351130" y="43891"/>
                </a:cubicBezTo>
                <a:cubicBezTo>
                  <a:pt x="368939" y="97320"/>
                  <a:pt x="362020" y="72821"/>
                  <a:pt x="373075" y="117043"/>
                </a:cubicBezTo>
                <a:cubicBezTo>
                  <a:pt x="380259" y="188880"/>
                  <a:pt x="380095" y="203345"/>
                  <a:pt x="395021" y="277977"/>
                </a:cubicBezTo>
                <a:cubicBezTo>
                  <a:pt x="396533" y="285538"/>
                  <a:pt x="399898" y="292608"/>
                  <a:pt x="402336" y="299923"/>
                </a:cubicBezTo>
                <a:cubicBezTo>
                  <a:pt x="404774" y="316992"/>
                  <a:pt x="405774" y="334329"/>
                  <a:pt x="409651" y="351129"/>
                </a:cubicBezTo>
                <a:cubicBezTo>
                  <a:pt x="413119" y="366156"/>
                  <a:pt x="424282" y="379599"/>
                  <a:pt x="424282" y="395021"/>
                </a:cubicBezTo>
                <a:lnTo>
                  <a:pt x="424282" y="446227"/>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Forme libre 15"/>
          <p:cNvSpPr/>
          <p:nvPr/>
        </p:nvSpPr>
        <p:spPr>
          <a:xfrm>
            <a:off x="6269126" y="3964838"/>
            <a:ext cx="362639" cy="585216"/>
          </a:xfrm>
          <a:custGeom>
            <a:avLst/>
            <a:gdLst>
              <a:gd name="connsiteX0" fmla="*/ 0 w 362639"/>
              <a:gd name="connsiteY0" fmla="*/ 577901 h 585216"/>
              <a:gd name="connsiteX1" fmla="*/ 21946 w 362639"/>
              <a:gd name="connsiteY1" fmla="*/ 475488 h 585216"/>
              <a:gd name="connsiteX2" fmla="*/ 36576 w 362639"/>
              <a:gd name="connsiteY2" fmla="*/ 431597 h 585216"/>
              <a:gd name="connsiteX3" fmla="*/ 43892 w 362639"/>
              <a:gd name="connsiteY3" fmla="*/ 409652 h 585216"/>
              <a:gd name="connsiteX4" fmla="*/ 51207 w 362639"/>
              <a:gd name="connsiteY4" fmla="*/ 343815 h 585216"/>
              <a:gd name="connsiteX5" fmla="*/ 58522 w 362639"/>
              <a:gd name="connsiteY5" fmla="*/ 299924 h 585216"/>
              <a:gd name="connsiteX6" fmla="*/ 65837 w 362639"/>
              <a:gd name="connsiteY6" fmla="*/ 212141 h 585216"/>
              <a:gd name="connsiteX7" fmla="*/ 73152 w 362639"/>
              <a:gd name="connsiteY7" fmla="*/ 190196 h 585216"/>
              <a:gd name="connsiteX8" fmla="*/ 109728 w 362639"/>
              <a:gd name="connsiteY8" fmla="*/ 182880 h 585216"/>
              <a:gd name="connsiteX9" fmla="*/ 117044 w 362639"/>
              <a:gd name="connsiteY9" fmla="*/ 124359 h 585216"/>
              <a:gd name="connsiteX10" fmla="*/ 124359 w 362639"/>
              <a:gd name="connsiteY10" fmla="*/ 102413 h 585216"/>
              <a:gd name="connsiteX11" fmla="*/ 138989 w 362639"/>
              <a:gd name="connsiteY11" fmla="*/ 14631 h 585216"/>
              <a:gd name="connsiteX12" fmla="*/ 153620 w 362639"/>
              <a:gd name="connsiteY12" fmla="*/ 0 h 585216"/>
              <a:gd name="connsiteX13" fmla="*/ 234087 w 362639"/>
              <a:gd name="connsiteY13" fmla="*/ 7316 h 585216"/>
              <a:gd name="connsiteX14" fmla="*/ 263348 w 362639"/>
              <a:gd name="connsiteY14" fmla="*/ 43892 h 585216"/>
              <a:gd name="connsiteX15" fmla="*/ 285293 w 362639"/>
              <a:gd name="connsiteY15" fmla="*/ 73152 h 585216"/>
              <a:gd name="connsiteX16" fmla="*/ 307239 w 362639"/>
              <a:gd name="connsiteY16" fmla="*/ 109728 h 585216"/>
              <a:gd name="connsiteX17" fmla="*/ 321869 w 362639"/>
              <a:gd name="connsiteY17" fmla="*/ 160935 h 585216"/>
              <a:gd name="connsiteX18" fmla="*/ 329184 w 362639"/>
              <a:gd name="connsiteY18" fmla="*/ 329184 h 585216"/>
              <a:gd name="connsiteX19" fmla="*/ 343815 w 362639"/>
              <a:gd name="connsiteY19" fmla="*/ 373076 h 585216"/>
              <a:gd name="connsiteX20" fmla="*/ 358445 w 362639"/>
              <a:gd name="connsiteY20" fmla="*/ 402336 h 585216"/>
              <a:gd name="connsiteX21" fmla="*/ 358445 w 362639"/>
              <a:gd name="connsiteY21" fmla="*/ 585216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639" h="585216">
                <a:moveTo>
                  <a:pt x="0" y="577901"/>
                </a:moveTo>
                <a:cubicBezTo>
                  <a:pt x="9229" y="504079"/>
                  <a:pt x="1100" y="538029"/>
                  <a:pt x="21946" y="475488"/>
                </a:cubicBezTo>
                <a:lnTo>
                  <a:pt x="36576" y="431597"/>
                </a:lnTo>
                <a:lnTo>
                  <a:pt x="43892" y="409652"/>
                </a:lnTo>
                <a:cubicBezTo>
                  <a:pt x="46330" y="387706"/>
                  <a:pt x="48289" y="365702"/>
                  <a:pt x="51207" y="343815"/>
                </a:cubicBezTo>
                <a:cubicBezTo>
                  <a:pt x="53167" y="329113"/>
                  <a:pt x="56884" y="314665"/>
                  <a:pt x="58522" y="299924"/>
                </a:cubicBezTo>
                <a:cubicBezTo>
                  <a:pt x="61764" y="270741"/>
                  <a:pt x="61956" y="241246"/>
                  <a:pt x="65837" y="212141"/>
                </a:cubicBezTo>
                <a:cubicBezTo>
                  <a:pt x="66856" y="204498"/>
                  <a:pt x="66736" y="194473"/>
                  <a:pt x="73152" y="190196"/>
                </a:cubicBezTo>
                <a:cubicBezTo>
                  <a:pt x="83497" y="183299"/>
                  <a:pt x="97536" y="185319"/>
                  <a:pt x="109728" y="182880"/>
                </a:cubicBezTo>
                <a:cubicBezTo>
                  <a:pt x="112167" y="163373"/>
                  <a:pt x="113527" y="143701"/>
                  <a:pt x="117044" y="124359"/>
                </a:cubicBezTo>
                <a:cubicBezTo>
                  <a:pt x="118423" y="116772"/>
                  <a:pt x="123091" y="110019"/>
                  <a:pt x="124359" y="102413"/>
                </a:cubicBezTo>
                <a:cubicBezTo>
                  <a:pt x="125582" y="95078"/>
                  <a:pt x="127116" y="34418"/>
                  <a:pt x="138989" y="14631"/>
                </a:cubicBezTo>
                <a:cubicBezTo>
                  <a:pt x="142538" y="8717"/>
                  <a:pt x="148743" y="4877"/>
                  <a:pt x="153620" y="0"/>
                </a:cubicBezTo>
                <a:cubicBezTo>
                  <a:pt x="180442" y="2439"/>
                  <a:pt x="207752" y="1673"/>
                  <a:pt x="234087" y="7316"/>
                </a:cubicBezTo>
                <a:cubicBezTo>
                  <a:pt x="263461" y="13611"/>
                  <a:pt x="252363" y="24668"/>
                  <a:pt x="263348" y="43892"/>
                </a:cubicBezTo>
                <a:cubicBezTo>
                  <a:pt x="269397" y="54477"/>
                  <a:pt x="277978" y="63399"/>
                  <a:pt x="285293" y="73152"/>
                </a:cubicBezTo>
                <a:cubicBezTo>
                  <a:pt x="306015" y="135322"/>
                  <a:pt x="277114" y="59521"/>
                  <a:pt x="307239" y="109728"/>
                </a:cubicBezTo>
                <a:cubicBezTo>
                  <a:pt x="311736" y="117223"/>
                  <a:pt x="320503" y="155470"/>
                  <a:pt x="321869" y="160935"/>
                </a:cubicBezTo>
                <a:cubicBezTo>
                  <a:pt x="324307" y="217018"/>
                  <a:pt x="323408" y="273346"/>
                  <a:pt x="329184" y="329184"/>
                </a:cubicBezTo>
                <a:cubicBezTo>
                  <a:pt x="330771" y="344524"/>
                  <a:pt x="336918" y="359282"/>
                  <a:pt x="343815" y="373076"/>
                </a:cubicBezTo>
                <a:cubicBezTo>
                  <a:pt x="348692" y="382829"/>
                  <a:pt x="357695" y="391457"/>
                  <a:pt x="358445" y="402336"/>
                </a:cubicBezTo>
                <a:cubicBezTo>
                  <a:pt x="362639" y="463152"/>
                  <a:pt x="358445" y="524256"/>
                  <a:pt x="358445" y="58521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Forme libre 16"/>
          <p:cNvSpPr/>
          <p:nvPr/>
        </p:nvSpPr>
        <p:spPr>
          <a:xfrm>
            <a:off x="2040941" y="4228186"/>
            <a:ext cx="243262" cy="826617"/>
          </a:xfrm>
          <a:custGeom>
            <a:avLst/>
            <a:gdLst>
              <a:gd name="connsiteX0" fmla="*/ 0 w 243262"/>
              <a:gd name="connsiteY0" fmla="*/ 826617 h 826617"/>
              <a:gd name="connsiteX1" fmla="*/ 7315 w 243262"/>
              <a:gd name="connsiteY1" fmla="*/ 804672 h 826617"/>
              <a:gd name="connsiteX2" fmla="*/ 21945 w 243262"/>
              <a:gd name="connsiteY2" fmla="*/ 782726 h 826617"/>
              <a:gd name="connsiteX3" fmla="*/ 29261 w 243262"/>
              <a:gd name="connsiteY3" fmla="*/ 753465 h 826617"/>
              <a:gd name="connsiteX4" fmla="*/ 43891 w 243262"/>
              <a:gd name="connsiteY4" fmla="*/ 702259 h 826617"/>
              <a:gd name="connsiteX5" fmla="*/ 36576 w 243262"/>
              <a:gd name="connsiteY5" fmla="*/ 665683 h 826617"/>
              <a:gd name="connsiteX6" fmla="*/ 29261 w 243262"/>
              <a:gd name="connsiteY6" fmla="*/ 636422 h 826617"/>
              <a:gd name="connsiteX7" fmla="*/ 73152 w 243262"/>
              <a:gd name="connsiteY7" fmla="*/ 621792 h 826617"/>
              <a:gd name="connsiteX8" fmla="*/ 117043 w 243262"/>
              <a:gd name="connsiteY8" fmla="*/ 607161 h 826617"/>
              <a:gd name="connsiteX9" fmla="*/ 226771 w 243262"/>
              <a:gd name="connsiteY9" fmla="*/ 592531 h 826617"/>
              <a:gd name="connsiteX10" fmla="*/ 219456 w 243262"/>
              <a:gd name="connsiteY10" fmla="*/ 548640 h 826617"/>
              <a:gd name="connsiteX11" fmla="*/ 212141 w 243262"/>
              <a:gd name="connsiteY11" fmla="*/ 453542 h 826617"/>
              <a:gd name="connsiteX12" fmla="*/ 197510 w 243262"/>
              <a:gd name="connsiteY12" fmla="*/ 409651 h 826617"/>
              <a:gd name="connsiteX13" fmla="*/ 190195 w 243262"/>
              <a:gd name="connsiteY13" fmla="*/ 380390 h 826617"/>
              <a:gd name="connsiteX14" fmla="*/ 197510 w 243262"/>
              <a:gd name="connsiteY14" fmla="*/ 241401 h 826617"/>
              <a:gd name="connsiteX15" fmla="*/ 204825 w 243262"/>
              <a:gd name="connsiteY15" fmla="*/ 219456 h 826617"/>
              <a:gd name="connsiteX16" fmla="*/ 226771 w 243262"/>
              <a:gd name="connsiteY16" fmla="*/ 146304 h 826617"/>
              <a:gd name="connsiteX17" fmla="*/ 241401 w 243262"/>
              <a:gd name="connsiteY17" fmla="*/ 95097 h 826617"/>
              <a:gd name="connsiteX18" fmla="*/ 241401 w 243262"/>
              <a:gd name="connsiteY18" fmla="*/ 0 h 82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262" h="826617">
                <a:moveTo>
                  <a:pt x="0" y="826617"/>
                </a:moveTo>
                <a:cubicBezTo>
                  <a:pt x="2438" y="819302"/>
                  <a:pt x="3867" y="811569"/>
                  <a:pt x="7315" y="804672"/>
                </a:cubicBezTo>
                <a:cubicBezTo>
                  <a:pt x="11247" y="796808"/>
                  <a:pt x="18482" y="790807"/>
                  <a:pt x="21945" y="782726"/>
                </a:cubicBezTo>
                <a:cubicBezTo>
                  <a:pt x="25905" y="773485"/>
                  <a:pt x="26499" y="763132"/>
                  <a:pt x="29261" y="753465"/>
                </a:cubicBezTo>
                <a:cubicBezTo>
                  <a:pt x="50240" y="680044"/>
                  <a:pt x="21036" y="793683"/>
                  <a:pt x="43891" y="702259"/>
                </a:cubicBezTo>
                <a:cubicBezTo>
                  <a:pt x="41453" y="690067"/>
                  <a:pt x="39273" y="677820"/>
                  <a:pt x="36576" y="665683"/>
                </a:cubicBezTo>
                <a:cubicBezTo>
                  <a:pt x="34395" y="655869"/>
                  <a:pt x="22825" y="644146"/>
                  <a:pt x="29261" y="636422"/>
                </a:cubicBezTo>
                <a:cubicBezTo>
                  <a:pt x="39134" y="624575"/>
                  <a:pt x="58522" y="626669"/>
                  <a:pt x="73152" y="621792"/>
                </a:cubicBezTo>
                <a:lnTo>
                  <a:pt x="117043" y="607161"/>
                </a:lnTo>
                <a:lnTo>
                  <a:pt x="226771" y="592531"/>
                </a:lnTo>
                <a:cubicBezTo>
                  <a:pt x="224333" y="577901"/>
                  <a:pt x="221009" y="563391"/>
                  <a:pt x="219456" y="548640"/>
                </a:cubicBezTo>
                <a:cubicBezTo>
                  <a:pt x="216128" y="517022"/>
                  <a:pt x="217100" y="484946"/>
                  <a:pt x="212141" y="453542"/>
                </a:cubicBezTo>
                <a:cubicBezTo>
                  <a:pt x="209736" y="438309"/>
                  <a:pt x="201250" y="424612"/>
                  <a:pt x="197510" y="409651"/>
                </a:cubicBezTo>
                <a:lnTo>
                  <a:pt x="190195" y="380390"/>
                </a:lnTo>
                <a:cubicBezTo>
                  <a:pt x="192633" y="334060"/>
                  <a:pt x="193310" y="287604"/>
                  <a:pt x="197510" y="241401"/>
                </a:cubicBezTo>
                <a:cubicBezTo>
                  <a:pt x="198208" y="233722"/>
                  <a:pt x="202707" y="226870"/>
                  <a:pt x="204825" y="219456"/>
                </a:cubicBezTo>
                <a:cubicBezTo>
                  <a:pt x="226939" y="142059"/>
                  <a:pt x="192000" y="250619"/>
                  <a:pt x="226771" y="146304"/>
                </a:cubicBezTo>
                <a:cubicBezTo>
                  <a:pt x="230724" y="134446"/>
                  <a:pt x="240745" y="106250"/>
                  <a:pt x="241401" y="95097"/>
                </a:cubicBezTo>
                <a:cubicBezTo>
                  <a:pt x="243262" y="63453"/>
                  <a:pt x="241401" y="31699"/>
                  <a:pt x="241401"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Forme libre 17"/>
          <p:cNvSpPr/>
          <p:nvPr/>
        </p:nvSpPr>
        <p:spPr>
          <a:xfrm>
            <a:off x="1815389" y="3933056"/>
            <a:ext cx="1892515" cy="317075"/>
          </a:xfrm>
          <a:custGeom>
            <a:avLst/>
            <a:gdLst>
              <a:gd name="connsiteX0" fmla="*/ 20726 w 1747311"/>
              <a:gd name="connsiteY0" fmla="*/ 219456 h 263347"/>
              <a:gd name="connsiteX1" fmla="*/ 13411 w 1747311"/>
              <a:gd name="connsiteY1" fmla="*/ 197510 h 263347"/>
              <a:gd name="connsiteX2" fmla="*/ 20726 w 1747311"/>
              <a:gd name="connsiteY2" fmla="*/ 153619 h 263347"/>
              <a:gd name="connsiteX3" fmla="*/ 225552 w 1747311"/>
              <a:gd name="connsiteY3" fmla="*/ 124358 h 263347"/>
              <a:gd name="connsiteX4" fmla="*/ 269443 w 1747311"/>
              <a:gd name="connsiteY4" fmla="*/ 109728 h 263347"/>
              <a:gd name="connsiteX5" fmla="*/ 306019 w 1747311"/>
              <a:gd name="connsiteY5" fmla="*/ 102413 h 263347"/>
              <a:gd name="connsiteX6" fmla="*/ 430377 w 1747311"/>
              <a:gd name="connsiteY6" fmla="*/ 87782 h 263347"/>
              <a:gd name="connsiteX7" fmla="*/ 459638 w 1747311"/>
              <a:gd name="connsiteY7" fmla="*/ 80467 h 263347"/>
              <a:gd name="connsiteX8" fmla="*/ 532790 w 1747311"/>
              <a:gd name="connsiteY8" fmla="*/ 73152 h 263347"/>
              <a:gd name="connsiteX9" fmla="*/ 598627 w 1747311"/>
              <a:gd name="connsiteY9" fmla="*/ 65837 h 263347"/>
              <a:gd name="connsiteX10" fmla="*/ 642518 w 1747311"/>
              <a:gd name="connsiteY10" fmla="*/ 58522 h 263347"/>
              <a:gd name="connsiteX11" fmla="*/ 898550 w 1747311"/>
              <a:gd name="connsiteY11" fmla="*/ 36576 h 263347"/>
              <a:gd name="connsiteX12" fmla="*/ 1059485 w 1747311"/>
              <a:gd name="connsiteY12" fmla="*/ 21946 h 263347"/>
              <a:gd name="connsiteX13" fmla="*/ 1169213 w 1747311"/>
              <a:gd name="connsiteY13" fmla="*/ 7315 h 263347"/>
              <a:gd name="connsiteX14" fmla="*/ 1198473 w 1747311"/>
              <a:gd name="connsiteY14" fmla="*/ 0 h 263347"/>
              <a:gd name="connsiteX15" fmla="*/ 1264310 w 1747311"/>
              <a:gd name="connsiteY15" fmla="*/ 7315 h 263347"/>
              <a:gd name="connsiteX16" fmla="*/ 1308201 w 1747311"/>
              <a:gd name="connsiteY16" fmla="*/ 21946 h 263347"/>
              <a:gd name="connsiteX17" fmla="*/ 1374038 w 1747311"/>
              <a:gd name="connsiteY17" fmla="*/ 36576 h 263347"/>
              <a:gd name="connsiteX18" fmla="*/ 1395984 w 1747311"/>
              <a:gd name="connsiteY18" fmla="*/ 43891 h 263347"/>
              <a:gd name="connsiteX19" fmla="*/ 1549603 w 1747311"/>
              <a:gd name="connsiteY19" fmla="*/ 65837 h 263347"/>
              <a:gd name="connsiteX20" fmla="*/ 1586179 w 1747311"/>
              <a:gd name="connsiteY20" fmla="*/ 73152 h 263347"/>
              <a:gd name="connsiteX21" fmla="*/ 1630070 w 1747311"/>
              <a:gd name="connsiteY21" fmla="*/ 87782 h 263347"/>
              <a:gd name="connsiteX22" fmla="*/ 1717853 w 1747311"/>
              <a:gd name="connsiteY22" fmla="*/ 95098 h 263347"/>
              <a:gd name="connsiteX23" fmla="*/ 1739798 w 1747311"/>
              <a:gd name="connsiteY23" fmla="*/ 102413 h 263347"/>
              <a:gd name="connsiteX24" fmla="*/ 1622755 w 1747311"/>
              <a:gd name="connsiteY24" fmla="*/ 117043 h 263347"/>
              <a:gd name="connsiteX25" fmla="*/ 1578864 w 1747311"/>
              <a:gd name="connsiteY25" fmla="*/ 131674 h 263347"/>
              <a:gd name="connsiteX26" fmla="*/ 1556918 w 1747311"/>
              <a:gd name="connsiteY26" fmla="*/ 138989 h 263347"/>
              <a:gd name="connsiteX27" fmla="*/ 1527657 w 1747311"/>
              <a:gd name="connsiteY27" fmla="*/ 146304 h 263347"/>
              <a:gd name="connsiteX28" fmla="*/ 1483766 w 1747311"/>
              <a:gd name="connsiteY28" fmla="*/ 160934 h 263347"/>
              <a:gd name="connsiteX29" fmla="*/ 1461821 w 1747311"/>
              <a:gd name="connsiteY29" fmla="*/ 168250 h 263347"/>
              <a:gd name="connsiteX30" fmla="*/ 1432560 w 1747311"/>
              <a:gd name="connsiteY30" fmla="*/ 175565 h 263347"/>
              <a:gd name="connsiteX31" fmla="*/ 1374038 w 1747311"/>
              <a:gd name="connsiteY31" fmla="*/ 190195 h 263347"/>
              <a:gd name="connsiteX32" fmla="*/ 1344777 w 1747311"/>
              <a:gd name="connsiteY32" fmla="*/ 197510 h 263347"/>
              <a:gd name="connsiteX33" fmla="*/ 993648 w 1747311"/>
              <a:gd name="connsiteY33" fmla="*/ 219456 h 263347"/>
              <a:gd name="connsiteX34" fmla="*/ 949757 w 1747311"/>
              <a:gd name="connsiteY34" fmla="*/ 226771 h 263347"/>
              <a:gd name="connsiteX35" fmla="*/ 854659 w 1747311"/>
              <a:gd name="connsiteY35" fmla="*/ 241402 h 263347"/>
              <a:gd name="connsiteX36" fmla="*/ 818083 w 1747311"/>
              <a:gd name="connsiteY36" fmla="*/ 248717 h 263347"/>
              <a:gd name="connsiteX37" fmla="*/ 730301 w 1747311"/>
              <a:gd name="connsiteY37" fmla="*/ 263347 h 263347"/>
              <a:gd name="connsiteX38" fmla="*/ 466953 w 1747311"/>
              <a:gd name="connsiteY38" fmla="*/ 256032 h 263347"/>
              <a:gd name="connsiteX39" fmla="*/ 393801 w 1747311"/>
              <a:gd name="connsiteY39" fmla="*/ 241402 h 263347"/>
              <a:gd name="connsiteX40" fmla="*/ 349910 w 1747311"/>
              <a:gd name="connsiteY40" fmla="*/ 226771 h 263347"/>
              <a:gd name="connsiteX41" fmla="*/ 298704 w 1747311"/>
              <a:gd name="connsiteY41" fmla="*/ 219456 h 263347"/>
              <a:gd name="connsiteX42" fmla="*/ 276758 w 1747311"/>
              <a:gd name="connsiteY42" fmla="*/ 212141 h 263347"/>
              <a:gd name="connsiteX43" fmla="*/ 137769 w 1747311"/>
              <a:gd name="connsiteY43" fmla="*/ 190195 h 263347"/>
              <a:gd name="connsiteX44" fmla="*/ 20726 w 1747311"/>
              <a:gd name="connsiteY44" fmla="*/ 219456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47311" h="263347">
                <a:moveTo>
                  <a:pt x="20726" y="219456"/>
                </a:moveTo>
                <a:cubicBezTo>
                  <a:pt x="0" y="220675"/>
                  <a:pt x="13411" y="205221"/>
                  <a:pt x="13411" y="197510"/>
                </a:cubicBezTo>
                <a:cubicBezTo>
                  <a:pt x="13411" y="182678"/>
                  <a:pt x="17509" y="168098"/>
                  <a:pt x="20726" y="153619"/>
                </a:cubicBezTo>
                <a:cubicBezTo>
                  <a:pt x="39414" y="69523"/>
                  <a:pt x="101174" y="128965"/>
                  <a:pt x="225552" y="124358"/>
                </a:cubicBezTo>
                <a:cubicBezTo>
                  <a:pt x="240182" y="119481"/>
                  <a:pt x="254565" y="113786"/>
                  <a:pt x="269443" y="109728"/>
                </a:cubicBezTo>
                <a:cubicBezTo>
                  <a:pt x="281438" y="106457"/>
                  <a:pt x="293786" y="104637"/>
                  <a:pt x="306019" y="102413"/>
                </a:cubicBezTo>
                <a:cubicBezTo>
                  <a:pt x="364732" y="91738"/>
                  <a:pt x="356465" y="94502"/>
                  <a:pt x="430377" y="87782"/>
                </a:cubicBezTo>
                <a:cubicBezTo>
                  <a:pt x="440131" y="85344"/>
                  <a:pt x="449685" y="81889"/>
                  <a:pt x="459638" y="80467"/>
                </a:cubicBezTo>
                <a:cubicBezTo>
                  <a:pt x="483897" y="77001"/>
                  <a:pt x="508419" y="75717"/>
                  <a:pt x="532790" y="73152"/>
                </a:cubicBezTo>
                <a:cubicBezTo>
                  <a:pt x="554749" y="70841"/>
                  <a:pt x="576740" y="68755"/>
                  <a:pt x="598627" y="65837"/>
                </a:cubicBezTo>
                <a:cubicBezTo>
                  <a:pt x="613329" y="63877"/>
                  <a:pt x="627770" y="60102"/>
                  <a:pt x="642518" y="58522"/>
                </a:cubicBezTo>
                <a:cubicBezTo>
                  <a:pt x="731676" y="48969"/>
                  <a:pt x="810797" y="43326"/>
                  <a:pt x="898550" y="36576"/>
                </a:cubicBezTo>
                <a:cubicBezTo>
                  <a:pt x="966260" y="14007"/>
                  <a:pt x="902264" y="33177"/>
                  <a:pt x="1059485" y="21946"/>
                </a:cubicBezTo>
                <a:cubicBezTo>
                  <a:pt x="1089836" y="19778"/>
                  <a:pt x="1137281" y="13701"/>
                  <a:pt x="1169213" y="7315"/>
                </a:cubicBezTo>
                <a:cubicBezTo>
                  <a:pt x="1179071" y="5343"/>
                  <a:pt x="1188720" y="2438"/>
                  <a:pt x="1198473" y="0"/>
                </a:cubicBezTo>
                <a:cubicBezTo>
                  <a:pt x="1220419" y="2438"/>
                  <a:pt x="1242658" y="2985"/>
                  <a:pt x="1264310" y="7315"/>
                </a:cubicBezTo>
                <a:cubicBezTo>
                  <a:pt x="1279432" y="10340"/>
                  <a:pt x="1293079" y="18922"/>
                  <a:pt x="1308201" y="21946"/>
                </a:cubicBezTo>
                <a:cubicBezTo>
                  <a:pt x="1333342" y="26974"/>
                  <a:pt x="1349933" y="29689"/>
                  <a:pt x="1374038" y="36576"/>
                </a:cubicBezTo>
                <a:cubicBezTo>
                  <a:pt x="1381452" y="38694"/>
                  <a:pt x="1388470" y="42157"/>
                  <a:pt x="1395984" y="43891"/>
                </a:cubicBezTo>
                <a:cubicBezTo>
                  <a:pt x="1473647" y="61813"/>
                  <a:pt x="1468090" y="58427"/>
                  <a:pt x="1549603" y="65837"/>
                </a:cubicBezTo>
                <a:cubicBezTo>
                  <a:pt x="1561795" y="68275"/>
                  <a:pt x="1574184" y="69881"/>
                  <a:pt x="1586179" y="73152"/>
                </a:cubicBezTo>
                <a:cubicBezTo>
                  <a:pt x="1601057" y="77210"/>
                  <a:pt x="1614858" y="85247"/>
                  <a:pt x="1630070" y="87782"/>
                </a:cubicBezTo>
                <a:cubicBezTo>
                  <a:pt x="1659033" y="92609"/>
                  <a:pt x="1688592" y="92659"/>
                  <a:pt x="1717853" y="95098"/>
                </a:cubicBezTo>
                <a:cubicBezTo>
                  <a:pt x="1725168" y="97536"/>
                  <a:pt x="1747311" y="100679"/>
                  <a:pt x="1739798" y="102413"/>
                </a:cubicBezTo>
                <a:cubicBezTo>
                  <a:pt x="1701487" y="111254"/>
                  <a:pt x="1622755" y="117043"/>
                  <a:pt x="1622755" y="117043"/>
                </a:cubicBezTo>
                <a:lnTo>
                  <a:pt x="1578864" y="131674"/>
                </a:lnTo>
                <a:cubicBezTo>
                  <a:pt x="1571549" y="134112"/>
                  <a:pt x="1564399" y="137119"/>
                  <a:pt x="1556918" y="138989"/>
                </a:cubicBezTo>
                <a:cubicBezTo>
                  <a:pt x="1547164" y="141427"/>
                  <a:pt x="1537287" y="143415"/>
                  <a:pt x="1527657" y="146304"/>
                </a:cubicBezTo>
                <a:cubicBezTo>
                  <a:pt x="1512886" y="150735"/>
                  <a:pt x="1498396" y="156057"/>
                  <a:pt x="1483766" y="160934"/>
                </a:cubicBezTo>
                <a:cubicBezTo>
                  <a:pt x="1476451" y="163372"/>
                  <a:pt x="1469302" y="166380"/>
                  <a:pt x="1461821" y="168250"/>
                </a:cubicBezTo>
                <a:cubicBezTo>
                  <a:pt x="1452067" y="170688"/>
                  <a:pt x="1442227" y="172803"/>
                  <a:pt x="1432560" y="175565"/>
                </a:cubicBezTo>
                <a:cubicBezTo>
                  <a:pt x="1363932" y="195172"/>
                  <a:pt x="1474427" y="167887"/>
                  <a:pt x="1374038" y="190195"/>
                </a:cubicBezTo>
                <a:cubicBezTo>
                  <a:pt x="1364224" y="192376"/>
                  <a:pt x="1354720" y="196019"/>
                  <a:pt x="1344777" y="197510"/>
                </a:cubicBezTo>
                <a:cubicBezTo>
                  <a:pt x="1191213" y="220545"/>
                  <a:pt x="1185739" y="213453"/>
                  <a:pt x="993648" y="219456"/>
                </a:cubicBezTo>
                <a:lnTo>
                  <a:pt x="949757" y="226771"/>
                </a:lnTo>
                <a:cubicBezTo>
                  <a:pt x="896293" y="234996"/>
                  <a:pt x="904869" y="232273"/>
                  <a:pt x="854659" y="241402"/>
                </a:cubicBezTo>
                <a:cubicBezTo>
                  <a:pt x="842426" y="243626"/>
                  <a:pt x="830327" y="246556"/>
                  <a:pt x="818083" y="248717"/>
                </a:cubicBezTo>
                <a:lnTo>
                  <a:pt x="730301" y="263347"/>
                </a:lnTo>
                <a:lnTo>
                  <a:pt x="466953" y="256032"/>
                </a:lnTo>
                <a:cubicBezTo>
                  <a:pt x="451286" y="255286"/>
                  <a:pt x="411598" y="246741"/>
                  <a:pt x="393801" y="241402"/>
                </a:cubicBezTo>
                <a:cubicBezTo>
                  <a:pt x="379030" y="236971"/>
                  <a:pt x="365177" y="228952"/>
                  <a:pt x="349910" y="226771"/>
                </a:cubicBezTo>
                <a:lnTo>
                  <a:pt x="298704" y="219456"/>
                </a:lnTo>
                <a:cubicBezTo>
                  <a:pt x="291389" y="217018"/>
                  <a:pt x="284298" y="213757"/>
                  <a:pt x="276758" y="212141"/>
                </a:cubicBezTo>
                <a:cubicBezTo>
                  <a:pt x="213235" y="198529"/>
                  <a:pt x="197176" y="197621"/>
                  <a:pt x="137769" y="190195"/>
                </a:cubicBezTo>
                <a:cubicBezTo>
                  <a:pt x="83438" y="172085"/>
                  <a:pt x="41452" y="218237"/>
                  <a:pt x="20726" y="219456"/>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3150999" y="4205403"/>
            <a:ext cx="60374" cy="732357"/>
          </a:xfrm>
          <a:custGeom>
            <a:avLst/>
            <a:gdLst>
              <a:gd name="connsiteX0" fmla="*/ 60374 w 60374"/>
              <a:gd name="connsiteY0" fmla="*/ 8152 h 732357"/>
              <a:gd name="connsiteX1" fmla="*/ 38428 w 60374"/>
              <a:gd name="connsiteY1" fmla="*/ 403173 h 732357"/>
              <a:gd name="connsiteX2" fmla="*/ 23798 w 60374"/>
              <a:gd name="connsiteY2" fmla="*/ 490955 h 732357"/>
              <a:gd name="connsiteX3" fmla="*/ 16483 w 60374"/>
              <a:gd name="connsiteY3" fmla="*/ 512901 h 732357"/>
              <a:gd name="connsiteX4" fmla="*/ 1852 w 60374"/>
              <a:gd name="connsiteY4" fmla="*/ 593368 h 732357"/>
              <a:gd name="connsiteX5" fmla="*/ 1852 w 60374"/>
              <a:gd name="connsiteY5" fmla="*/ 732357 h 73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74" h="732357">
                <a:moveTo>
                  <a:pt x="60374" y="8152"/>
                </a:moveTo>
                <a:cubicBezTo>
                  <a:pt x="28936" y="165346"/>
                  <a:pt x="60027" y="0"/>
                  <a:pt x="38428" y="403173"/>
                </a:cubicBezTo>
                <a:cubicBezTo>
                  <a:pt x="37583" y="418938"/>
                  <a:pt x="28560" y="471904"/>
                  <a:pt x="23798" y="490955"/>
                </a:cubicBezTo>
                <a:cubicBezTo>
                  <a:pt x="21928" y="498436"/>
                  <a:pt x="18353" y="505420"/>
                  <a:pt x="16483" y="512901"/>
                </a:cubicBezTo>
                <a:cubicBezTo>
                  <a:pt x="13843" y="523461"/>
                  <a:pt x="2163" y="585597"/>
                  <a:pt x="1852" y="593368"/>
                </a:cubicBezTo>
                <a:cubicBezTo>
                  <a:pt x="0" y="639661"/>
                  <a:pt x="1852" y="686027"/>
                  <a:pt x="1852" y="73235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Forme libre 20"/>
          <p:cNvSpPr/>
          <p:nvPr/>
        </p:nvSpPr>
        <p:spPr>
          <a:xfrm>
            <a:off x="2633472" y="4272077"/>
            <a:ext cx="14630" cy="672998"/>
          </a:xfrm>
          <a:custGeom>
            <a:avLst/>
            <a:gdLst>
              <a:gd name="connsiteX0" fmla="*/ 0 w 14630"/>
              <a:gd name="connsiteY0" fmla="*/ 0 h 672998"/>
              <a:gd name="connsiteX1" fmla="*/ 7315 w 14630"/>
              <a:gd name="connsiteY1" fmla="*/ 102413 h 672998"/>
              <a:gd name="connsiteX2" fmla="*/ 14630 w 14630"/>
              <a:gd name="connsiteY2" fmla="*/ 672998 h 672998"/>
            </a:gdLst>
            <a:ahLst/>
            <a:cxnLst>
              <a:cxn ang="0">
                <a:pos x="connsiteX0" y="connsiteY0"/>
              </a:cxn>
              <a:cxn ang="0">
                <a:pos x="connsiteX1" y="connsiteY1"/>
              </a:cxn>
              <a:cxn ang="0">
                <a:pos x="connsiteX2" y="connsiteY2"/>
              </a:cxn>
            </a:cxnLst>
            <a:rect l="l" t="t" r="r" b="b"/>
            <a:pathLst>
              <a:path w="14630" h="672998">
                <a:moveTo>
                  <a:pt x="0" y="0"/>
                </a:moveTo>
                <a:cubicBezTo>
                  <a:pt x="2438" y="34138"/>
                  <a:pt x="6546" y="68197"/>
                  <a:pt x="7315" y="102413"/>
                </a:cubicBezTo>
                <a:cubicBezTo>
                  <a:pt x="11588" y="292576"/>
                  <a:pt x="14630" y="482787"/>
                  <a:pt x="14630" y="67299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Forme libre 22"/>
          <p:cNvSpPr/>
          <p:nvPr/>
        </p:nvSpPr>
        <p:spPr>
          <a:xfrm>
            <a:off x="3240634" y="4299288"/>
            <a:ext cx="4740249" cy="1057487"/>
          </a:xfrm>
          <a:custGeom>
            <a:avLst/>
            <a:gdLst>
              <a:gd name="connsiteX0" fmla="*/ 0 w 4740249"/>
              <a:gd name="connsiteY0" fmla="*/ 426331 h 1057487"/>
              <a:gd name="connsiteX1" fmla="*/ 131673 w 4740249"/>
              <a:gd name="connsiteY1" fmla="*/ 477538 h 1057487"/>
              <a:gd name="connsiteX2" fmla="*/ 175564 w 4740249"/>
              <a:gd name="connsiteY2" fmla="*/ 492168 h 1057487"/>
              <a:gd name="connsiteX3" fmla="*/ 219456 w 4740249"/>
              <a:gd name="connsiteY3" fmla="*/ 499483 h 1057487"/>
              <a:gd name="connsiteX4" fmla="*/ 248716 w 4740249"/>
              <a:gd name="connsiteY4" fmla="*/ 514114 h 1057487"/>
              <a:gd name="connsiteX5" fmla="*/ 270662 w 4740249"/>
              <a:gd name="connsiteY5" fmla="*/ 521429 h 1057487"/>
              <a:gd name="connsiteX6" fmla="*/ 321868 w 4740249"/>
              <a:gd name="connsiteY6" fmla="*/ 550690 h 1057487"/>
              <a:gd name="connsiteX7" fmla="*/ 373075 w 4740249"/>
              <a:gd name="connsiteY7" fmla="*/ 572635 h 1057487"/>
              <a:gd name="connsiteX8" fmla="*/ 409651 w 4740249"/>
              <a:gd name="connsiteY8" fmla="*/ 594581 h 1057487"/>
              <a:gd name="connsiteX9" fmla="*/ 438912 w 4740249"/>
              <a:gd name="connsiteY9" fmla="*/ 609211 h 1057487"/>
              <a:gd name="connsiteX10" fmla="*/ 482803 w 4740249"/>
              <a:gd name="connsiteY10" fmla="*/ 623842 h 1057487"/>
              <a:gd name="connsiteX11" fmla="*/ 504748 w 4740249"/>
              <a:gd name="connsiteY11" fmla="*/ 631157 h 1057487"/>
              <a:gd name="connsiteX12" fmla="*/ 563270 w 4740249"/>
              <a:gd name="connsiteY12" fmla="*/ 660418 h 1057487"/>
              <a:gd name="connsiteX13" fmla="*/ 607161 w 4740249"/>
              <a:gd name="connsiteY13" fmla="*/ 682363 h 1057487"/>
              <a:gd name="connsiteX14" fmla="*/ 687628 w 4740249"/>
              <a:gd name="connsiteY14" fmla="*/ 696994 h 1057487"/>
              <a:gd name="connsiteX15" fmla="*/ 790041 w 4740249"/>
              <a:gd name="connsiteY15" fmla="*/ 733570 h 1057487"/>
              <a:gd name="connsiteX16" fmla="*/ 826617 w 4740249"/>
              <a:gd name="connsiteY16" fmla="*/ 740885 h 1057487"/>
              <a:gd name="connsiteX17" fmla="*/ 899769 w 4740249"/>
              <a:gd name="connsiteY17" fmla="*/ 784776 h 1057487"/>
              <a:gd name="connsiteX18" fmla="*/ 958291 w 4740249"/>
              <a:gd name="connsiteY18" fmla="*/ 814037 h 1057487"/>
              <a:gd name="connsiteX19" fmla="*/ 987552 w 4740249"/>
              <a:gd name="connsiteY19" fmla="*/ 828667 h 1057487"/>
              <a:gd name="connsiteX20" fmla="*/ 1053388 w 4740249"/>
              <a:gd name="connsiteY20" fmla="*/ 865243 h 1057487"/>
              <a:gd name="connsiteX21" fmla="*/ 1097280 w 4740249"/>
              <a:gd name="connsiteY21" fmla="*/ 894504 h 1057487"/>
              <a:gd name="connsiteX22" fmla="*/ 1119225 w 4740249"/>
              <a:gd name="connsiteY22" fmla="*/ 909134 h 1057487"/>
              <a:gd name="connsiteX23" fmla="*/ 1141171 w 4740249"/>
              <a:gd name="connsiteY23" fmla="*/ 916450 h 1057487"/>
              <a:gd name="connsiteX24" fmla="*/ 1177747 w 4740249"/>
              <a:gd name="connsiteY24" fmla="*/ 938395 h 1057487"/>
              <a:gd name="connsiteX25" fmla="*/ 1258214 w 4740249"/>
              <a:gd name="connsiteY25" fmla="*/ 960341 h 1057487"/>
              <a:gd name="connsiteX26" fmla="*/ 1309420 w 4740249"/>
              <a:gd name="connsiteY26" fmla="*/ 982286 h 1057487"/>
              <a:gd name="connsiteX27" fmla="*/ 1324051 w 4740249"/>
              <a:gd name="connsiteY27" fmla="*/ 996917 h 1057487"/>
              <a:gd name="connsiteX28" fmla="*/ 1411833 w 4740249"/>
              <a:gd name="connsiteY28" fmla="*/ 1018862 h 1057487"/>
              <a:gd name="connsiteX29" fmla="*/ 1433779 w 4740249"/>
              <a:gd name="connsiteY29" fmla="*/ 1026178 h 1057487"/>
              <a:gd name="connsiteX30" fmla="*/ 1499616 w 4740249"/>
              <a:gd name="connsiteY30" fmla="*/ 1040808 h 1057487"/>
              <a:gd name="connsiteX31" fmla="*/ 1528876 w 4740249"/>
              <a:gd name="connsiteY31" fmla="*/ 1055438 h 1057487"/>
              <a:gd name="connsiteX32" fmla="*/ 1682496 w 4740249"/>
              <a:gd name="connsiteY32" fmla="*/ 1048123 h 1057487"/>
              <a:gd name="connsiteX33" fmla="*/ 1755648 w 4740249"/>
              <a:gd name="connsiteY33" fmla="*/ 1018862 h 1057487"/>
              <a:gd name="connsiteX34" fmla="*/ 1814169 w 4740249"/>
              <a:gd name="connsiteY34" fmla="*/ 1004232 h 1057487"/>
              <a:gd name="connsiteX35" fmla="*/ 1880006 w 4740249"/>
              <a:gd name="connsiteY35" fmla="*/ 982286 h 1057487"/>
              <a:gd name="connsiteX36" fmla="*/ 1938528 w 4740249"/>
              <a:gd name="connsiteY36" fmla="*/ 967656 h 1057487"/>
              <a:gd name="connsiteX37" fmla="*/ 1982419 w 4740249"/>
              <a:gd name="connsiteY37" fmla="*/ 945710 h 1057487"/>
              <a:gd name="connsiteX38" fmla="*/ 2004364 w 4740249"/>
              <a:gd name="connsiteY38" fmla="*/ 931080 h 1057487"/>
              <a:gd name="connsiteX39" fmla="*/ 2048256 w 4740249"/>
              <a:gd name="connsiteY39" fmla="*/ 916450 h 1057487"/>
              <a:gd name="connsiteX40" fmla="*/ 2114092 w 4740249"/>
              <a:gd name="connsiteY40" fmla="*/ 887189 h 1057487"/>
              <a:gd name="connsiteX41" fmla="*/ 2143353 w 4740249"/>
              <a:gd name="connsiteY41" fmla="*/ 872558 h 1057487"/>
              <a:gd name="connsiteX42" fmla="*/ 2187244 w 4740249"/>
              <a:gd name="connsiteY42" fmla="*/ 857928 h 1057487"/>
              <a:gd name="connsiteX43" fmla="*/ 2253081 w 4740249"/>
              <a:gd name="connsiteY43" fmla="*/ 828667 h 1057487"/>
              <a:gd name="connsiteX44" fmla="*/ 2282342 w 4740249"/>
              <a:gd name="connsiteY44" fmla="*/ 821352 h 1057487"/>
              <a:gd name="connsiteX45" fmla="*/ 2348179 w 4740249"/>
              <a:gd name="connsiteY45" fmla="*/ 799406 h 1057487"/>
              <a:gd name="connsiteX46" fmla="*/ 2392070 w 4740249"/>
              <a:gd name="connsiteY46" fmla="*/ 784776 h 1057487"/>
              <a:gd name="connsiteX47" fmla="*/ 2435961 w 4740249"/>
              <a:gd name="connsiteY47" fmla="*/ 770146 h 1057487"/>
              <a:gd name="connsiteX48" fmla="*/ 2494483 w 4740249"/>
              <a:gd name="connsiteY48" fmla="*/ 755515 h 1057487"/>
              <a:gd name="connsiteX49" fmla="*/ 2516428 w 4740249"/>
              <a:gd name="connsiteY49" fmla="*/ 748200 h 1057487"/>
              <a:gd name="connsiteX50" fmla="*/ 2553004 w 4740249"/>
              <a:gd name="connsiteY50" fmla="*/ 740885 h 1057487"/>
              <a:gd name="connsiteX51" fmla="*/ 2611526 w 4740249"/>
              <a:gd name="connsiteY51" fmla="*/ 718939 h 1057487"/>
              <a:gd name="connsiteX52" fmla="*/ 2640787 w 4740249"/>
              <a:gd name="connsiteY52" fmla="*/ 711624 h 1057487"/>
              <a:gd name="connsiteX53" fmla="*/ 2699308 w 4740249"/>
              <a:gd name="connsiteY53" fmla="*/ 704309 h 1057487"/>
              <a:gd name="connsiteX54" fmla="*/ 2743200 w 4740249"/>
              <a:gd name="connsiteY54" fmla="*/ 696994 h 1057487"/>
              <a:gd name="connsiteX55" fmla="*/ 2787091 w 4740249"/>
              <a:gd name="connsiteY55" fmla="*/ 682363 h 1057487"/>
              <a:gd name="connsiteX56" fmla="*/ 2816352 w 4740249"/>
              <a:gd name="connsiteY56" fmla="*/ 667733 h 1057487"/>
              <a:gd name="connsiteX57" fmla="*/ 2867558 w 4740249"/>
              <a:gd name="connsiteY57" fmla="*/ 660418 h 1057487"/>
              <a:gd name="connsiteX58" fmla="*/ 2896819 w 4740249"/>
              <a:gd name="connsiteY58" fmla="*/ 653102 h 1057487"/>
              <a:gd name="connsiteX59" fmla="*/ 2969971 w 4740249"/>
              <a:gd name="connsiteY59" fmla="*/ 623842 h 1057487"/>
              <a:gd name="connsiteX60" fmla="*/ 3006547 w 4740249"/>
              <a:gd name="connsiteY60" fmla="*/ 609211 h 1057487"/>
              <a:gd name="connsiteX61" fmla="*/ 3028492 w 4740249"/>
              <a:gd name="connsiteY61" fmla="*/ 601896 h 1057487"/>
              <a:gd name="connsiteX62" fmla="*/ 3065068 w 4740249"/>
              <a:gd name="connsiteY62" fmla="*/ 587266 h 1057487"/>
              <a:gd name="connsiteX63" fmla="*/ 3196742 w 4740249"/>
              <a:gd name="connsiteY63" fmla="*/ 572635 h 1057487"/>
              <a:gd name="connsiteX64" fmla="*/ 3218688 w 4740249"/>
              <a:gd name="connsiteY64" fmla="*/ 565320 h 1057487"/>
              <a:gd name="connsiteX65" fmla="*/ 3255264 w 4740249"/>
              <a:gd name="connsiteY65" fmla="*/ 558005 h 1057487"/>
              <a:gd name="connsiteX66" fmla="*/ 3313785 w 4740249"/>
              <a:gd name="connsiteY66" fmla="*/ 528744 h 1057487"/>
              <a:gd name="connsiteX67" fmla="*/ 3401568 w 4740249"/>
              <a:gd name="connsiteY67" fmla="*/ 514114 h 1057487"/>
              <a:gd name="connsiteX68" fmla="*/ 3430828 w 4740249"/>
              <a:gd name="connsiteY68" fmla="*/ 506798 h 1057487"/>
              <a:gd name="connsiteX69" fmla="*/ 3460089 w 4740249"/>
              <a:gd name="connsiteY69" fmla="*/ 492168 h 1057487"/>
              <a:gd name="connsiteX70" fmla="*/ 3518611 w 4740249"/>
              <a:gd name="connsiteY70" fmla="*/ 477538 h 1057487"/>
              <a:gd name="connsiteX71" fmla="*/ 3569817 w 4740249"/>
              <a:gd name="connsiteY71" fmla="*/ 462907 h 1057487"/>
              <a:gd name="connsiteX72" fmla="*/ 3591763 w 4740249"/>
              <a:gd name="connsiteY72" fmla="*/ 455592 h 1057487"/>
              <a:gd name="connsiteX73" fmla="*/ 3635654 w 4740249"/>
              <a:gd name="connsiteY73" fmla="*/ 448277 h 1057487"/>
              <a:gd name="connsiteX74" fmla="*/ 3686860 w 4740249"/>
              <a:gd name="connsiteY74" fmla="*/ 426331 h 1057487"/>
              <a:gd name="connsiteX75" fmla="*/ 3752697 w 4740249"/>
              <a:gd name="connsiteY75" fmla="*/ 404386 h 1057487"/>
              <a:gd name="connsiteX76" fmla="*/ 3818534 w 4740249"/>
              <a:gd name="connsiteY76" fmla="*/ 382440 h 1057487"/>
              <a:gd name="connsiteX77" fmla="*/ 3869740 w 4740249"/>
              <a:gd name="connsiteY77" fmla="*/ 367810 h 1057487"/>
              <a:gd name="connsiteX78" fmla="*/ 3899001 w 4740249"/>
              <a:gd name="connsiteY78" fmla="*/ 360494 h 1057487"/>
              <a:gd name="connsiteX79" fmla="*/ 3972153 w 4740249"/>
              <a:gd name="connsiteY79" fmla="*/ 331234 h 1057487"/>
              <a:gd name="connsiteX80" fmla="*/ 4030675 w 4740249"/>
              <a:gd name="connsiteY80" fmla="*/ 316603 h 1057487"/>
              <a:gd name="connsiteX81" fmla="*/ 4081881 w 4740249"/>
              <a:gd name="connsiteY81" fmla="*/ 294658 h 1057487"/>
              <a:gd name="connsiteX82" fmla="*/ 4111142 w 4740249"/>
              <a:gd name="connsiteY82" fmla="*/ 280027 h 1057487"/>
              <a:gd name="connsiteX83" fmla="*/ 4147718 w 4740249"/>
              <a:gd name="connsiteY83" fmla="*/ 272712 h 1057487"/>
              <a:gd name="connsiteX84" fmla="*/ 4220870 w 4740249"/>
              <a:gd name="connsiteY84" fmla="*/ 250766 h 1057487"/>
              <a:gd name="connsiteX85" fmla="*/ 4250131 w 4740249"/>
              <a:gd name="connsiteY85" fmla="*/ 236136 h 1057487"/>
              <a:gd name="connsiteX86" fmla="*/ 4272076 w 4740249"/>
              <a:gd name="connsiteY86" fmla="*/ 228821 h 1057487"/>
              <a:gd name="connsiteX87" fmla="*/ 4345228 w 4740249"/>
              <a:gd name="connsiteY87" fmla="*/ 199560 h 1057487"/>
              <a:gd name="connsiteX88" fmla="*/ 4396435 w 4740249"/>
              <a:gd name="connsiteY88" fmla="*/ 177614 h 1057487"/>
              <a:gd name="connsiteX89" fmla="*/ 4433011 w 4740249"/>
              <a:gd name="connsiteY89" fmla="*/ 155669 h 1057487"/>
              <a:gd name="connsiteX90" fmla="*/ 4462272 w 4740249"/>
              <a:gd name="connsiteY90" fmla="*/ 148354 h 1057487"/>
              <a:gd name="connsiteX91" fmla="*/ 4484217 w 4740249"/>
              <a:gd name="connsiteY91" fmla="*/ 141038 h 1057487"/>
              <a:gd name="connsiteX92" fmla="*/ 4557369 w 4740249"/>
              <a:gd name="connsiteY92" fmla="*/ 119093 h 1057487"/>
              <a:gd name="connsiteX93" fmla="*/ 4572000 w 4740249"/>
              <a:gd name="connsiteY93" fmla="*/ 104462 h 1057487"/>
              <a:gd name="connsiteX94" fmla="*/ 4630521 w 4740249"/>
              <a:gd name="connsiteY94" fmla="*/ 97147 h 1057487"/>
              <a:gd name="connsiteX95" fmla="*/ 4740249 w 4740249"/>
              <a:gd name="connsiteY95" fmla="*/ 75202 h 1057487"/>
              <a:gd name="connsiteX96" fmla="*/ 4615891 w 4740249"/>
              <a:gd name="connsiteY96" fmla="*/ 60571 h 1057487"/>
              <a:gd name="connsiteX97" fmla="*/ 4557369 w 4740249"/>
              <a:gd name="connsiteY97" fmla="*/ 53256 h 1057487"/>
              <a:gd name="connsiteX98" fmla="*/ 4418380 w 4740249"/>
              <a:gd name="connsiteY98" fmla="*/ 31310 h 1057487"/>
              <a:gd name="connsiteX99" fmla="*/ 4345228 w 4740249"/>
              <a:gd name="connsiteY99" fmla="*/ 23995 h 1057487"/>
              <a:gd name="connsiteX100" fmla="*/ 3920947 w 4740249"/>
              <a:gd name="connsiteY100" fmla="*/ 16680 h 1057487"/>
              <a:gd name="connsiteX101" fmla="*/ 3847795 w 4740249"/>
              <a:gd name="connsiteY101" fmla="*/ 9365 h 1057487"/>
              <a:gd name="connsiteX102" fmla="*/ 3825849 w 4740249"/>
              <a:gd name="connsiteY102" fmla="*/ 2050 h 1057487"/>
              <a:gd name="connsiteX103" fmla="*/ 3708806 w 4740249"/>
              <a:gd name="connsiteY103" fmla="*/ 2050 h 10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740249" h="1057487">
                <a:moveTo>
                  <a:pt x="0" y="426331"/>
                </a:moveTo>
                <a:cubicBezTo>
                  <a:pt x="43891" y="443400"/>
                  <a:pt x="86996" y="462646"/>
                  <a:pt x="131673" y="477538"/>
                </a:cubicBezTo>
                <a:cubicBezTo>
                  <a:pt x="146303" y="482415"/>
                  <a:pt x="160603" y="488428"/>
                  <a:pt x="175564" y="492168"/>
                </a:cubicBezTo>
                <a:cubicBezTo>
                  <a:pt x="189954" y="495765"/>
                  <a:pt x="204825" y="497045"/>
                  <a:pt x="219456" y="499483"/>
                </a:cubicBezTo>
                <a:cubicBezTo>
                  <a:pt x="229209" y="504360"/>
                  <a:pt x="238693" y="509818"/>
                  <a:pt x="248716" y="514114"/>
                </a:cubicBezTo>
                <a:cubicBezTo>
                  <a:pt x="255804" y="517152"/>
                  <a:pt x="263765" y="517981"/>
                  <a:pt x="270662" y="521429"/>
                </a:cubicBezTo>
                <a:cubicBezTo>
                  <a:pt x="344137" y="558165"/>
                  <a:pt x="232086" y="512211"/>
                  <a:pt x="321868" y="550690"/>
                </a:cubicBezTo>
                <a:cubicBezTo>
                  <a:pt x="397243" y="582995"/>
                  <a:pt x="275988" y="524093"/>
                  <a:pt x="373075" y="572635"/>
                </a:cubicBezTo>
                <a:cubicBezTo>
                  <a:pt x="397403" y="596965"/>
                  <a:pt x="376415" y="580337"/>
                  <a:pt x="409651" y="594581"/>
                </a:cubicBezTo>
                <a:cubicBezTo>
                  <a:pt x="419674" y="598876"/>
                  <a:pt x="428787" y="605161"/>
                  <a:pt x="438912" y="609211"/>
                </a:cubicBezTo>
                <a:cubicBezTo>
                  <a:pt x="453231" y="614939"/>
                  <a:pt x="468173" y="618965"/>
                  <a:pt x="482803" y="623842"/>
                </a:cubicBezTo>
                <a:cubicBezTo>
                  <a:pt x="490118" y="626280"/>
                  <a:pt x="497851" y="627709"/>
                  <a:pt x="504748" y="631157"/>
                </a:cubicBezTo>
                <a:lnTo>
                  <a:pt x="563270" y="660418"/>
                </a:lnTo>
                <a:cubicBezTo>
                  <a:pt x="577900" y="667733"/>
                  <a:pt x="591068" y="679437"/>
                  <a:pt x="607161" y="682363"/>
                </a:cubicBezTo>
                <a:lnTo>
                  <a:pt x="687628" y="696994"/>
                </a:lnTo>
                <a:cubicBezTo>
                  <a:pt x="695058" y="699780"/>
                  <a:pt x="774894" y="730541"/>
                  <a:pt x="790041" y="733570"/>
                </a:cubicBezTo>
                <a:lnTo>
                  <a:pt x="826617" y="740885"/>
                </a:lnTo>
                <a:cubicBezTo>
                  <a:pt x="915392" y="785271"/>
                  <a:pt x="776202" y="714166"/>
                  <a:pt x="899769" y="784776"/>
                </a:cubicBezTo>
                <a:cubicBezTo>
                  <a:pt x="918705" y="795597"/>
                  <a:pt x="938784" y="804283"/>
                  <a:pt x="958291" y="814037"/>
                </a:cubicBezTo>
                <a:cubicBezTo>
                  <a:pt x="968045" y="818914"/>
                  <a:pt x="978479" y="822618"/>
                  <a:pt x="987552" y="828667"/>
                </a:cubicBezTo>
                <a:cubicBezTo>
                  <a:pt x="1037859" y="862205"/>
                  <a:pt x="1014762" y="852368"/>
                  <a:pt x="1053388" y="865243"/>
                </a:cubicBezTo>
                <a:lnTo>
                  <a:pt x="1097280" y="894504"/>
                </a:lnTo>
                <a:cubicBezTo>
                  <a:pt x="1104595" y="899381"/>
                  <a:pt x="1110885" y="906354"/>
                  <a:pt x="1119225" y="909134"/>
                </a:cubicBezTo>
                <a:cubicBezTo>
                  <a:pt x="1126540" y="911573"/>
                  <a:pt x="1134274" y="913001"/>
                  <a:pt x="1141171" y="916450"/>
                </a:cubicBezTo>
                <a:cubicBezTo>
                  <a:pt x="1153888" y="922809"/>
                  <a:pt x="1164623" y="932926"/>
                  <a:pt x="1177747" y="938395"/>
                </a:cubicBezTo>
                <a:cubicBezTo>
                  <a:pt x="1190799" y="943833"/>
                  <a:pt x="1238815" y="955491"/>
                  <a:pt x="1258214" y="960341"/>
                </a:cubicBezTo>
                <a:cubicBezTo>
                  <a:pt x="1338110" y="1013603"/>
                  <a:pt x="1214930" y="935040"/>
                  <a:pt x="1309420" y="982286"/>
                </a:cubicBezTo>
                <a:cubicBezTo>
                  <a:pt x="1315589" y="985371"/>
                  <a:pt x="1317882" y="993833"/>
                  <a:pt x="1324051" y="996917"/>
                </a:cubicBezTo>
                <a:cubicBezTo>
                  <a:pt x="1353031" y="1011407"/>
                  <a:pt x="1380604" y="1013657"/>
                  <a:pt x="1411833" y="1018862"/>
                </a:cubicBezTo>
                <a:cubicBezTo>
                  <a:pt x="1419148" y="1021301"/>
                  <a:pt x="1426365" y="1024060"/>
                  <a:pt x="1433779" y="1026178"/>
                </a:cubicBezTo>
                <a:cubicBezTo>
                  <a:pt x="1457879" y="1033064"/>
                  <a:pt x="1474481" y="1035781"/>
                  <a:pt x="1499616" y="1040808"/>
                </a:cubicBezTo>
                <a:cubicBezTo>
                  <a:pt x="1509369" y="1045685"/>
                  <a:pt x="1517980" y="1055002"/>
                  <a:pt x="1528876" y="1055438"/>
                </a:cubicBezTo>
                <a:cubicBezTo>
                  <a:pt x="1580100" y="1057487"/>
                  <a:pt x="1631545" y="1053784"/>
                  <a:pt x="1682496" y="1048123"/>
                </a:cubicBezTo>
                <a:cubicBezTo>
                  <a:pt x="1728166" y="1043049"/>
                  <a:pt x="1718651" y="1031195"/>
                  <a:pt x="1755648" y="1018862"/>
                </a:cubicBezTo>
                <a:cubicBezTo>
                  <a:pt x="1774723" y="1012503"/>
                  <a:pt x="1794662" y="1009109"/>
                  <a:pt x="1814169" y="1004232"/>
                </a:cubicBezTo>
                <a:cubicBezTo>
                  <a:pt x="1912416" y="979671"/>
                  <a:pt x="1760631" y="1019017"/>
                  <a:pt x="1880006" y="982286"/>
                </a:cubicBezTo>
                <a:cubicBezTo>
                  <a:pt x="1899224" y="976373"/>
                  <a:pt x="1938528" y="967656"/>
                  <a:pt x="1938528" y="967656"/>
                </a:cubicBezTo>
                <a:cubicBezTo>
                  <a:pt x="2001417" y="925730"/>
                  <a:pt x="1921848" y="975996"/>
                  <a:pt x="1982419" y="945710"/>
                </a:cubicBezTo>
                <a:cubicBezTo>
                  <a:pt x="1990282" y="941778"/>
                  <a:pt x="1996330" y="934650"/>
                  <a:pt x="2004364" y="931080"/>
                </a:cubicBezTo>
                <a:cubicBezTo>
                  <a:pt x="2018457" y="924817"/>
                  <a:pt x="2034462" y="923347"/>
                  <a:pt x="2048256" y="916450"/>
                </a:cubicBezTo>
                <a:cubicBezTo>
                  <a:pt x="2120277" y="880437"/>
                  <a:pt x="2030042" y="924545"/>
                  <a:pt x="2114092" y="887189"/>
                </a:cubicBezTo>
                <a:cubicBezTo>
                  <a:pt x="2124057" y="882760"/>
                  <a:pt x="2133228" y="876608"/>
                  <a:pt x="2143353" y="872558"/>
                </a:cubicBezTo>
                <a:cubicBezTo>
                  <a:pt x="2157672" y="866830"/>
                  <a:pt x="2173450" y="864825"/>
                  <a:pt x="2187244" y="857928"/>
                </a:cubicBezTo>
                <a:cubicBezTo>
                  <a:pt x="2212732" y="845184"/>
                  <a:pt x="2225066" y="838005"/>
                  <a:pt x="2253081" y="828667"/>
                </a:cubicBezTo>
                <a:cubicBezTo>
                  <a:pt x="2262619" y="825488"/>
                  <a:pt x="2272712" y="824241"/>
                  <a:pt x="2282342" y="821352"/>
                </a:cubicBezTo>
                <a:cubicBezTo>
                  <a:pt x="2282410" y="821332"/>
                  <a:pt x="2337173" y="803075"/>
                  <a:pt x="2348179" y="799406"/>
                </a:cubicBezTo>
                <a:lnTo>
                  <a:pt x="2392070" y="784776"/>
                </a:lnTo>
                <a:cubicBezTo>
                  <a:pt x="2406700" y="779899"/>
                  <a:pt x="2421000" y="773886"/>
                  <a:pt x="2435961" y="770146"/>
                </a:cubicBezTo>
                <a:cubicBezTo>
                  <a:pt x="2455468" y="765269"/>
                  <a:pt x="2475407" y="761874"/>
                  <a:pt x="2494483" y="755515"/>
                </a:cubicBezTo>
                <a:cubicBezTo>
                  <a:pt x="2501798" y="753077"/>
                  <a:pt x="2508948" y="750070"/>
                  <a:pt x="2516428" y="748200"/>
                </a:cubicBezTo>
                <a:cubicBezTo>
                  <a:pt x="2528490" y="745184"/>
                  <a:pt x="2540942" y="743900"/>
                  <a:pt x="2553004" y="740885"/>
                </a:cubicBezTo>
                <a:cubicBezTo>
                  <a:pt x="2573559" y="735747"/>
                  <a:pt x="2591374" y="725656"/>
                  <a:pt x="2611526" y="718939"/>
                </a:cubicBezTo>
                <a:cubicBezTo>
                  <a:pt x="2621064" y="715760"/>
                  <a:pt x="2630870" y="713277"/>
                  <a:pt x="2640787" y="711624"/>
                </a:cubicBezTo>
                <a:cubicBezTo>
                  <a:pt x="2660178" y="708392"/>
                  <a:pt x="2679847" y="707089"/>
                  <a:pt x="2699308" y="704309"/>
                </a:cubicBezTo>
                <a:cubicBezTo>
                  <a:pt x="2713991" y="702211"/>
                  <a:pt x="2728569" y="699432"/>
                  <a:pt x="2743200" y="696994"/>
                </a:cubicBezTo>
                <a:cubicBezTo>
                  <a:pt x="2757830" y="692117"/>
                  <a:pt x="2772772" y="688091"/>
                  <a:pt x="2787091" y="682363"/>
                </a:cubicBezTo>
                <a:cubicBezTo>
                  <a:pt x="2797216" y="678313"/>
                  <a:pt x="2805831" y="670602"/>
                  <a:pt x="2816352" y="667733"/>
                </a:cubicBezTo>
                <a:cubicBezTo>
                  <a:pt x="2832986" y="663196"/>
                  <a:pt x="2850594" y="663502"/>
                  <a:pt x="2867558" y="660418"/>
                </a:cubicBezTo>
                <a:cubicBezTo>
                  <a:pt x="2877450" y="658619"/>
                  <a:pt x="2887065" y="655541"/>
                  <a:pt x="2896819" y="653102"/>
                </a:cubicBezTo>
                <a:cubicBezTo>
                  <a:pt x="2937756" y="625810"/>
                  <a:pt x="2901786" y="646570"/>
                  <a:pt x="2969971" y="623842"/>
                </a:cubicBezTo>
                <a:cubicBezTo>
                  <a:pt x="2982428" y="619690"/>
                  <a:pt x="2994252" y="613822"/>
                  <a:pt x="3006547" y="609211"/>
                </a:cubicBezTo>
                <a:cubicBezTo>
                  <a:pt x="3013767" y="606504"/>
                  <a:pt x="3021272" y="604603"/>
                  <a:pt x="3028492" y="601896"/>
                </a:cubicBezTo>
                <a:cubicBezTo>
                  <a:pt x="3040787" y="597285"/>
                  <a:pt x="3052329" y="590451"/>
                  <a:pt x="3065068" y="587266"/>
                </a:cubicBezTo>
                <a:cubicBezTo>
                  <a:pt x="3090502" y="580907"/>
                  <a:pt x="3181009" y="574065"/>
                  <a:pt x="3196742" y="572635"/>
                </a:cubicBezTo>
                <a:cubicBezTo>
                  <a:pt x="3204057" y="570197"/>
                  <a:pt x="3211207" y="567190"/>
                  <a:pt x="3218688" y="565320"/>
                </a:cubicBezTo>
                <a:cubicBezTo>
                  <a:pt x="3230750" y="562305"/>
                  <a:pt x="3243622" y="562371"/>
                  <a:pt x="3255264" y="558005"/>
                </a:cubicBezTo>
                <a:cubicBezTo>
                  <a:pt x="3321449" y="533185"/>
                  <a:pt x="3219288" y="550978"/>
                  <a:pt x="3313785" y="528744"/>
                </a:cubicBezTo>
                <a:cubicBezTo>
                  <a:pt x="3342661" y="521950"/>
                  <a:pt x="3372789" y="521310"/>
                  <a:pt x="3401568" y="514114"/>
                </a:cubicBezTo>
                <a:cubicBezTo>
                  <a:pt x="3411321" y="511675"/>
                  <a:pt x="3421415" y="510328"/>
                  <a:pt x="3430828" y="506798"/>
                </a:cubicBezTo>
                <a:cubicBezTo>
                  <a:pt x="3441038" y="502969"/>
                  <a:pt x="3449744" y="495616"/>
                  <a:pt x="3460089" y="492168"/>
                </a:cubicBezTo>
                <a:cubicBezTo>
                  <a:pt x="3479165" y="485810"/>
                  <a:pt x="3499182" y="482719"/>
                  <a:pt x="3518611" y="477538"/>
                </a:cubicBezTo>
                <a:cubicBezTo>
                  <a:pt x="3535763" y="472964"/>
                  <a:pt x="3552814" y="468008"/>
                  <a:pt x="3569817" y="462907"/>
                </a:cubicBezTo>
                <a:cubicBezTo>
                  <a:pt x="3577203" y="460691"/>
                  <a:pt x="3584236" y="457265"/>
                  <a:pt x="3591763" y="455592"/>
                </a:cubicBezTo>
                <a:cubicBezTo>
                  <a:pt x="3606242" y="452375"/>
                  <a:pt x="3621024" y="450715"/>
                  <a:pt x="3635654" y="448277"/>
                </a:cubicBezTo>
                <a:cubicBezTo>
                  <a:pt x="3690747" y="411547"/>
                  <a:pt x="3620733" y="454671"/>
                  <a:pt x="3686860" y="426331"/>
                </a:cubicBezTo>
                <a:cubicBezTo>
                  <a:pt x="3752315" y="398279"/>
                  <a:pt x="3647552" y="421910"/>
                  <a:pt x="3752697" y="404386"/>
                </a:cubicBezTo>
                <a:cubicBezTo>
                  <a:pt x="3774643" y="397071"/>
                  <a:pt x="3796092" y="388050"/>
                  <a:pt x="3818534" y="382440"/>
                </a:cubicBezTo>
                <a:cubicBezTo>
                  <a:pt x="3909958" y="359585"/>
                  <a:pt x="3796319" y="388789"/>
                  <a:pt x="3869740" y="367810"/>
                </a:cubicBezTo>
                <a:cubicBezTo>
                  <a:pt x="3879407" y="365048"/>
                  <a:pt x="3889587" y="364024"/>
                  <a:pt x="3899001" y="360494"/>
                </a:cubicBezTo>
                <a:cubicBezTo>
                  <a:pt x="3981871" y="329418"/>
                  <a:pt x="3861610" y="362818"/>
                  <a:pt x="3972153" y="331234"/>
                </a:cubicBezTo>
                <a:cubicBezTo>
                  <a:pt x="3991487" y="325710"/>
                  <a:pt x="4012690" y="325595"/>
                  <a:pt x="4030675" y="316603"/>
                </a:cubicBezTo>
                <a:cubicBezTo>
                  <a:pt x="4127753" y="268066"/>
                  <a:pt x="4006515" y="326959"/>
                  <a:pt x="4081881" y="294658"/>
                </a:cubicBezTo>
                <a:cubicBezTo>
                  <a:pt x="4091904" y="290362"/>
                  <a:pt x="4100797" y="283476"/>
                  <a:pt x="4111142" y="280027"/>
                </a:cubicBezTo>
                <a:cubicBezTo>
                  <a:pt x="4122937" y="276095"/>
                  <a:pt x="4135581" y="275409"/>
                  <a:pt x="4147718" y="272712"/>
                </a:cubicBezTo>
                <a:cubicBezTo>
                  <a:pt x="4171973" y="267322"/>
                  <a:pt x="4198070" y="259886"/>
                  <a:pt x="4220870" y="250766"/>
                </a:cubicBezTo>
                <a:cubicBezTo>
                  <a:pt x="4230995" y="246716"/>
                  <a:pt x="4240108" y="240432"/>
                  <a:pt x="4250131" y="236136"/>
                </a:cubicBezTo>
                <a:cubicBezTo>
                  <a:pt x="4257218" y="233099"/>
                  <a:pt x="4264879" y="231589"/>
                  <a:pt x="4272076" y="228821"/>
                </a:cubicBezTo>
                <a:cubicBezTo>
                  <a:pt x="4296588" y="219393"/>
                  <a:pt x="4320944" y="209559"/>
                  <a:pt x="4345228" y="199560"/>
                </a:cubicBezTo>
                <a:cubicBezTo>
                  <a:pt x="4362400" y="192489"/>
                  <a:pt x="4380511" y="187168"/>
                  <a:pt x="4396435" y="177614"/>
                </a:cubicBezTo>
                <a:cubicBezTo>
                  <a:pt x="4408627" y="170299"/>
                  <a:pt x="4420018" y="161443"/>
                  <a:pt x="4433011" y="155669"/>
                </a:cubicBezTo>
                <a:cubicBezTo>
                  <a:pt x="4442198" y="151586"/>
                  <a:pt x="4452605" y="151116"/>
                  <a:pt x="4462272" y="148354"/>
                </a:cubicBezTo>
                <a:cubicBezTo>
                  <a:pt x="4469686" y="146236"/>
                  <a:pt x="4476902" y="143477"/>
                  <a:pt x="4484217" y="141038"/>
                </a:cubicBezTo>
                <a:cubicBezTo>
                  <a:pt x="4518483" y="106774"/>
                  <a:pt x="4475661" y="143606"/>
                  <a:pt x="4557369" y="119093"/>
                </a:cubicBezTo>
                <a:cubicBezTo>
                  <a:pt x="4563975" y="117111"/>
                  <a:pt x="4565394" y="106444"/>
                  <a:pt x="4572000" y="104462"/>
                </a:cubicBezTo>
                <a:cubicBezTo>
                  <a:pt x="4590830" y="98813"/>
                  <a:pt x="4611153" y="100515"/>
                  <a:pt x="4630521" y="97147"/>
                </a:cubicBezTo>
                <a:cubicBezTo>
                  <a:pt x="4667270" y="90756"/>
                  <a:pt x="4740249" y="75202"/>
                  <a:pt x="4740249" y="75202"/>
                </a:cubicBezTo>
                <a:cubicBezTo>
                  <a:pt x="4619279" y="63104"/>
                  <a:pt x="4712929" y="73509"/>
                  <a:pt x="4615891" y="60571"/>
                </a:cubicBezTo>
                <a:cubicBezTo>
                  <a:pt x="4596404" y="57973"/>
                  <a:pt x="4576811" y="56172"/>
                  <a:pt x="4557369" y="53256"/>
                </a:cubicBezTo>
                <a:cubicBezTo>
                  <a:pt x="4506667" y="45651"/>
                  <a:pt x="4467515" y="37091"/>
                  <a:pt x="4418380" y="31310"/>
                </a:cubicBezTo>
                <a:cubicBezTo>
                  <a:pt x="4394042" y="28447"/>
                  <a:pt x="4369723" y="24715"/>
                  <a:pt x="4345228" y="23995"/>
                </a:cubicBezTo>
                <a:cubicBezTo>
                  <a:pt x="4203841" y="19837"/>
                  <a:pt x="4062374" y="19118"/>
                  <a:pt x="3920947" y="16680"/>
                </a:cubicBezTo>
                <a:cubicBezTo>
                  <a:pt x="3896563" y="14242"/>
                  <a:pt x="3872016" y="13091"/>
                  <a:pt x="3847795" y="9365"/>
                </a:cubicBezTo>
                <a:cubicBezTo>
                  <a:pt x="3840174" y="8193"/>
                  <a:pt x="3833549" y="2455"/>
                  <a:pt x="3825849" y="2050"/>
                </a:cubicBezTo>
                <a:cubicBezTo>
                  <a:pt x="3786889" y="0"/>
                  <a:pt x="3747820" y="2050"/>
                  <a:pt x="3708806" y="205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3855110" y="4140403"/>
            <a:ext cx="1375258" cy="198613"/>
          </a:xfrm>
          <a:custGeom>
            <a:avLst/>
            <a:gdLst>
              <a:gd name="connsiteX0" fmla="*/ 1375258 w 1375258"/>
              <a:gd name="connsiteY0" fmla="*/ 0 h 198613"/>
              <a:gd name="connsiteX1" fmla="*/ 1338682 w 1375258"/>
              <a:gd name="connsiteY1" fmla="*/ 14631 h 198613"/>
              <a:gd name="connsiteX2" fmla="*/ 1316736 w 1375258"/>
              <a:gd name="connsiteY2" fmla="*/ 21946 h 198613"/>
              <a:gd name="connsiteX3" fmla="*/ 1185063 w 1375258"/>
              <a:gd name="connsiteY3" fmla="*/ 29261 h 198613"/>
              <a:gd name="connsiteX4" fmla="*/ 1082650 w 1375258"/>
              <a:gd name="connsiteY4" fmla="*/ 36576 h 198613"/>
              <a:gd name="connsiteX5" fmla="*/ 994868 w 1375258"/>
              <a:gd name="connsiteY5" fmla="*/ 51207 h 198613"/>
              <a:gd name="connsiteX6" fmla="*/ 950976 w 1375258"/>
              <a:gd name="connsiteY6" fmla="*/ 65837 h 198613"/>
              <a:gd name="connsiteX7" fmla="*/ 855879 w 1375258"/>
              <a:gd name="connsiteY7" fmla="*/ 80467 h 198613"/>
              <a:gd name="connsiteX8" fmla="*/ 775412 w 1375258"/>
              <a:gd name="connsiteY8" fmla="*/ 95098 h 198613"/>
              <a:gd name="connsiteX9" fmla="*/ 753466 w 1375258"/>
              <a:gd name="connsiteY9" fmla="*/ 102413 h 198613"/>
              <a:gd name="connsiteX10" fmla="*/ 680314 w 1375258"/>
              <a:gd name="connsiteY10" fmla="*/ 109728 h 198613"/>
              <a:gd name="connsiteX11" fmla="*/ 629108 w 1375258"/>
              <a:gd name="connsiteY11" fmla="*/ 117043 h 198613"/>
              <a:gd name="connsiteX12" fmla="*/ 585216 w 1375258"/>
              <a:gd name="connsiteY12" fmla="*/ 124359 h 198613"/>
              <a:gd name="connsiteX13" fmla="*/ 563271 w 1375258"/>
              <a:gd name="connsiteY13" fmla="*/ 131674 h 198613"/>
              <a:gd name="connsiteX14" fmla="*/ 468173 w 1375258"/>
              <a:gd name="connsiteY14" fmla="*/ 146304 h 198613"/>
              <a:gd name="connsiteX15" fmla="*/ 321869 w 1375258"/>
              <a:gd name="connsiteY15" fmla="*/ 160935 h 198613"/>
              <a:gd name="connsiteX16" fmla="*/ 197511 w 1375258"/>
              <a:gd name="connsiteY16" fmla="*/ 182880 h 198613"/>
              <a:gd name="connsiteX17" fmla="*/ 0 w 1375258"/>
              <a:gd name="connsiteY17" fmla="*/ 190195 h 19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5258" h="198613">
                <a:moveTo>
                  <a:pt x="1375258" y="0"/>
                </a:moveTo>
                <a:cubicBezTo>
                  <a:pt x="1363066" y="4877"/>
                  <a:pt x="1350977" y="10020"/>
                  <a:pt x="1338682" y="14631"/>
                </a:cubicBezTo>
                <a:cubicBezTo>
                  <a:pt x="1331462" y="17339"/>
                  <a:pt x="1324412" y="21215"/>
                  <a:pt x="1316736" y="21946"/>
                </a:cubicBezTo>
                <a:cubicBezTo>
                  <a:pt x="1272975" y="26114"/>
                  <a:pt x="1228936" y="26519"/>
                  <a:pt x="1185063" y="29261"/>
                </a:cubicBezTo>
                <a:lnTo>
                  <a:pt x="1082650" y="36576"/>
                </a:lnTo>
                <a:cubicBezTo>
                  <a:pt x="1053389" y="41453"/>
                  <a:pt x="1023010" y="41827"/>
                  <a:pt x="994868" y="51207"/>
                </a:cubicBezTo>
                <a:cubicBezTo>
                  <a:pt x="980237" y="56084"/>
                  <a:pt x="966067" y="62660"/>
                  <a:pt x="950976" y="65837"/>
                </a:cubicBezTo>
                <a:cubicBezTo>
                  <a:pt x="919592" y="72444"/>
                  <a:pt x="887515" y="75194"/>
                  <a:pt x="855879" y="80467"/>
                </a:cubicBezTo>
                <a:cubicBezTo>
                  <a:pt x="828988" y="84949"/>
                  <a:pt x="802069" y="89386"/>
                  <a:pt x="775412" y="95098"/>
                </a:cubicBezTo>
                <a:cubicBezTo>
                  <a:pt x="767872" y="96714"/>
                  <a:pt x="761087" y="101241"/>
                  <a:pt x="753466" y="102413"/>
                </a:cubicBezTo>
                <a:cubicBezTo>
                  <a:pt x="729245" y="106139"/>
                  <a:pt x="704652" y="106865"/>
                  <a:pt x="680314" y="109728"/>
                </a:cubicBezTo>
                <a:cubicBezTo>
                  <a:pt x="663190" y="111743"/>
                  <a:pt x="646149" y="114421"/>
                  <a:pt x="629108" y="117043"/>
                </a:cubicBezTo>
                <a:cubicBezTo>
                  <a:pt x="614448" y="119298"/>
                  <a:pt x="599695" y="121141"/>
                  <a:pt x="585216" y="124359"/>
                </a:cubicBezTo>
                <a:cubicBezTo>
                  <a:pt x="577689" y="126032"/>
                  <a:pt x="570850" y="130253"/>
                  <a:pt x="563271" y="131674"/>
                </a:cubicBezTo>
                <a:cubicBezTo>
                  <a:pt x="531748" y="137584"/>
                  <a:pt x="500012" y="142445"/>
                  <a:pt x="468173" y="146304"/>
                </a:cubicBezTo>
                <a:cubicBezTo>
                  <a:pt x="419518" y="152202"/>
                  <a:pt x="321869" y="160935"/>
                  <a:pt x="321869" y="160935"/>
                </a:cubicBezTo>
                <a:cubicBezTo>
                  <a:pt x="245625" y="186349"/>
                  <a:pt x="305216" y="170209"/>
                  <a:pt x="197511" y="182880"/>
                </a:cubicBezTo>
                <a:cubicBezTo>
                  <a:pt x="63776" y="198613"/>
                  <a:pt x="304249" y="190195"/>
                  <a:pt x="0" y="1901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Forme libre 24"/>
          <p:cNvSpPr/>
          <p:nvPr/>
        </p:nvSpPr>
        <p:spPr>
          <a:xfrm>
            <a:off x="3995936" y="45811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Forme libre 25"/>
          <p:cNvSpPr/>
          <p:nvPr/>
        </p:nvSpPr>
        <p:spPr>
          <a:xfrm>
            <a:off x="4355976" y="4509120"/>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4342790" y="478901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p:nvSpPr>
        <p:spPr>
          <a:xfrm>
            <a:off x="5148064" y="4725144"/>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Forme libre 28"/>
          <p:cNvSpPr/>
          <p:nvPr/>
        </p:nvSpPr>
        <p:spPr>
          <a:xfrm>
            <a:off x="4647590" y="5085184"/>
            <a:ext cx="204826" cy="81786"/>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Forme libre 29"/>
          <p:cNvSpPr/>
          <p:nvPr/>
        </p:nvSpPr>
        <p:spPr>
          <a:xfrm>
            <a:off x="3995936" y="4365104"/>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Forme libre 30"/>
          <p:cNvSpPr/>
          <p:nvPr/>
        </p:nvSpPr>
        <p:spPr>
          <a:xfrm>
            <a:off x="4190390" y="463661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4499992" y="4365104"/>
            <a:ext cx="229210" cy="72008"/>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Forme libre 32"/>
          <p:cNvSpPr/>
          <p:nvPr/>
        </p:nvSpPr>
        <p:spPr>
          <a:xfrm>
            <a:off x="4644008" y="4797152"/>
            <a:ext cx="204826" cy="144016"/>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Forme libre 33"/>
          <p:cNvSpPr/>
          <p:nvPr/>
        </p:nvSpPr>
        <p:spPr>
          <a:xfrm>
            <a:off x="5436096" y="45811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Forme libre 34"/>
          <p:cNvSpPr/>
          <p:nvPr/>
        </p:nvSpPr>
        <p:spPr>
          <a:xfrm>
            <a:off x="5588496" y="47335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Forme libre 35"/>
          <p:cNvSpPr/>
          <p:nvPr/>
        </p:nvSpPr>
        <p:spPr>
          <a:xfrm>
            <a:off x="5740896" y="4885928"/>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Forme libre 36"/>
          <p:cNvSpPr/>
          <p:nvPr/>
        </p:nvSpPr>
        <p:spPr>
          <a:xfrm>
            <a:off x="5148064" y="4509120"/>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Forme libre 37"/>
          <p:cNvSpPr/>
          <p:nvPr/>
        </p:nvSpPr>
        <p:spPr>
          <a:xfrm>
            <a:off x="5300464" y="4877544"/>
            <a:ext cx="204826" cy="73152"/>
          </a:xfrm>
          <a:custGeom>
            <a:avLst/>
            <a:gdLst>
              <a:gd name="connsiteX0" fmla="*/ 0 w 204826"/>
              <a:gd name="connsiteY0" fmla="*/ 73152 h 73152"/>
              <a:gd name="connsiteX1" fmla="*/ 21946 w 204826"/>
              <a:gd name="connsiteY1" fmla="*/ 58521 h 73152"/>
              <a:gd name="connsiteX2" fmla="*/ 36576 w 204826"/>
              <a:gd name="connsiteY2" fmla="*/ 36576 h 73152"/>
              <a:gd name="connsiteX3" fmla="*/ 73152 w 204826"/>
              <a:gd name="connsiteY3" fmla="*/ 7315 h 73152"/>
              <a:gd name="connsiteX4" fmla="*/ 160935 w 204826"/>
              <a:gd name="connsiteY4" fmla="*/ 0 h 73152"/>
              <a:gd name="connsiteX5" fmla="*/ 182880 w 204826"/>
              <a:gd name="connsiteY5" fmla="*/ 7315 h 73152"/>
              <a:gd name="connsiteX6" fmla="*/ 197511 w 204826"/>
              <a:gd name="connsiteY6" fmla="*/ 51206 h 73152"/>
              <a:gd name="connsiteX7" fmla="*/ 204826 w 204826"/>
              <a:gd name="connsiteY7" fmla="*/ 65836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26" h="73152">
                <a:moveTo>
                  <a:pt x="0" y="73152"/>
                </a:moveTo>
                <a:cubicBezTo>
                  <a:pt x="7315" y="68275"/>
                  <a:pt x="15729" y="64738"/>
                  <a:pt x="21946" y="58521"/>
                </a:cubicBezTo>
                <a:cubicBezTo>
                  <a:pt x="28163" y="52304"/>
                  <a:pt x="31084" y="43441"/>
                  <a:pt x="36576" y="36576"/>
                </a:cubicBezTo>
                <a:cubicBezTo>
                  <a:pt x="42807" y="28787"/>
                  <a:pt x="64099" y="9126"/>
                  <a:pt x="73152" y="7315"/>
                </a:cubicBezTo>
                <a:cubicBezTo>
                  <a:pt x="101944" y="1557"/>
                  <a:pt x="131674" y="2438"/>
                  <a:pt x="160935" y="0"/>
                </a:cubicBezTo>
                <a:cubicBezTo>
                  <a:pt x="168250" y="2438"/>
                  <a:pt x="178398" y="1041"/>
                  <a:pt x="182880" y="7315"/>
                </a:cubicBezTo>
                <a:cubicBezTo>
                  <a:pt x="191844" y="19864"/>
                  <a:pt x="190614" y="37412"/>
                  <a:pt x="197511" y="51206"/>
                </a:cubicBezTo>
                <a:lnTo>
                  <a:pt x="204826" y="65836"/>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Titre 38"/>
          <p:cNvSpPr>
            <a:spLocks noGrp="1"/>
          </p:cNvSpPr>
          <p:nvPr>
            <p:ph type="title"/>
          </p:nvPr>
        </p:nvSpPr>
        <p:spPr/>
        <p:txBody>
          <a:bodyPr/>
          <a:lstStyle/>
          <a:p>
            <a:r>
              <a:rPr lang="fr-FR" b="1" dirty="0">
                <a:solidFill>
                  <a:srgbClr val="FF0000"/>
                </a:solidFill>
              </a:rPr>
              <a:t>Trace écrite</a:t>
            </a:r>
          </a:p>
        </p:txBody>
      </p:sp>
      <p:cxnSp>
        <p:nvCxnSpPr>
          <p:cNvPr id="41" name="Connecteur droit avec flèche 40"/>
          <p:cNvCxnSpPr/>
          <p:nvPr/>
        </p:nvCxnSpPr>
        <p:spPr>
          <a:xfrm flipH="1">
            <a:off x="6876256" y="1340768"/>
            <a:ext cx="936104"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1763688" y="2492896"/>
            <a:ext cx="936104" cy="13681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flipV="1">
            <a:off x="2123728" y="4869160"/>
            <a:ext cx="2160240"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99592" y="1988840"/>
            <a:ext cx="208823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Plaque </a:t>
            </a:r>
            <a:endParaRPr lang="fr-FR" dirty="0"/>
          </a:p>
        </p:txBody>
      </p:sp>
      <p:sp>
        <p:nvSpPr>
          <p:cNvPr id="51" name="Rectangle 50"/>
          <p:cNvSpPr/>
          <p:nvPr/>
        </p:nvSpPr>
        <p:spPr>
          <a:xfrm>
            <a:off x="7164288" y="764704"/>
            <a:ext cx="187220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683568" y="5805264"/>
            <a:ext cx="2088232"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3131840" y="1196752"/>
            <a:ext cx="187220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avec flèche 45"/>
          <p:cNvCxnSpPr/>
          <p:nvPr/>
        </p:nvCxnSpPr>
        <p:spPr>
          <a:xfrm>
            <a:off x="4139952" y="1772816"/>
            <a:ext cx="108012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3131840" y="1340768"/>
            <a:ext cx="1832618" cy="369332"/>
          </a:xfrm>
          <a:prstGeom prst="rect">
            <a:avLst/>
          </a:prstGeom>
          <a:noFill/>
        </p:spPr>
        <p:txBody>
          <a:bodyPr wrap="none" rtlCol="0">
            <a:spAutoFit/>
          </a:bodyPr>
          <a:lstStyle/>
          <a:p>
            <a:r>
              <a:rPr lang="fr-FR" dirty="0" smtClean="0"/>
              <a:t>Le </a:t>
            </a:r>
            <a:r>
              <a:rPr lang="fr-FR" dirty="0" err="1" smtClean="0"/>
              <a:t>unu</a:t>
            </a:r>
            <a:r>
              <a:rPr lang="fr-FR" dirty="0" smtClean="0"/>
              <a:t> </a:t>
            </a:r>
            <a:r>
              <a:rPr lang="fr-FR" dirty="0" err="1" smtClean="0"/>
              <a:t>Aldébaran</a:t>
            </a:r>
            <a:endParaRPr lang="fr-FR" dirty="0"/>
          </a:p>
        </p:txBody>
      </p:sp>
      <p:sp>
        <p:nvSpPr>
          <p:cNvPr id="53" name="Rectangle 52"/>
          <p:cNvSpPr/>
          <p:nvPr/>
        </p:nvSpPr>
        <p:spPr>
          <a:xfrm>
            <a:off x="7380312" y="908720"/>
            <a:ext cx="1443024" cy="369332"/>
          </a:xfrm>
          <a:prstGeom prst="rect">
            <a:avLst/>
          </a:prstGeom>
        </p:spPr>
        <p:txBody>
          <a:bodyPr wrap="none">
            <a:spAutoFit/>
          </a:bodyPr>
          <a:lstStyle/>
          <a:p>
            <a:r>
              <a:rPr lang="fr-FR" dirty="0" smtClean="0"/>
              <a:t>Le </a:t>
            </a:r>
            <a:r>
              <a:rPr lang="fr-FR" dirty="0" err="1" smtClean="0"/>
              <a:t>unu</a:t>
            </a:r>
            <a:r>
              <a:rPr lang="fr-FR" dirty="0" smtClean="0"/>
              <a:t> </a:t>
            </a:r>
            <a:r>
              <a:rPr lang="fr-FR" dirty="0" err="1" smtClean="0"/>
              <a:t>Achile</a:t>
            </a:r>
            <a:endParaRPr lang="fr-FR" dirty="0"/>
          </a:p>
        </p:txBody>
      </p:sp>
      <p:sp>
        <p:nvSpPr>
          <p:cNvPr id="54" name="ZoneTexte 53"/>
          <p:cNvSpPr txBox="1"/>
          <p:nvPr/>
        </p:nvSpPr>
        <p:spPr>
          <a:xfrm>
            <a:off x="827584" y="1916832"/>
            <a:ext cx="2160241" cy="600164"/>
          </a:xfrm>
          <a:prstGeom prst="rect">
            <a:avLst/>
          </a:prstGeom>
          <a:noFill/>
        </p:spPr>
        <p:txBody>
          <a:bodyPr wrap="square" rtlCol="0">
            <a:spAutoFit/>
          </a:bodyPr>
          <a:lstStyle/>
          <a:p>
            <a:r>
              <a:rPr lang="fr-FR" sz="1100" dirty="0" smtClean="0"/>
              <a:t>Plaque commémorative en 3 langues rappelant les 193 bombes atomiques de 1966 à 1996</a:t>
            </a:r>
            <a:endParaRPr lang="fr-FR" sz="1100" dirty="0"/>
          </a:p>
        </p:txBody>
      </p:sp>
      <p:sp>
        <p:nvSpPr>
          <p:cNvPr id="55" name="ZoneTexte 54"/>
          <p:cNvSpPr txBox="1"/>
          <p:nvPr/>
        </p:nvSpPr>
        <p:spPr>
          <a:xfrm>
            <a:off x="683568" y="5733256"/>
            <a:ext cx="2160240" cy="646331"/>
          </a:xfrm>
          <a:prstGeom prst="rect">
            <a:avLst/>
          </a:prstGeom>
          <a:noFill/>
        </p:spPr>
        <p:txBody>
          <a:bodyPr wrap="square" rtlCol="0">
            <a:spAutoFit/>
          </a:bodyPr>
          <a:lstStyle/>
          <a:p>
            <a:r>
              <a:rPr lang="fr-FR" sz="1200" dirty="0" smtClean="0"/>
              <a:t>Pierres provenant des différents lieux touchés par de fait nucléaire</a:t>
            </a:r>
            <a:endParaRPr lang="fr-FR"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Activité de groupe</a:t>
            </a:r>
          </a:p>
        </p:txBody>
      </p:sp>
      <p:sp>
        <p:nvSpPr>
          <p:cNvPr id="3" name="Espace réservé du contenu 2"/>
          <p:cNvSpPr>
            <a:spLocks noGrp="1"/>
          </p:cNvSpPr>
          <p:nvPr>
            <p:ph idx="1"/>
          </p:nvPr>
        </p:nvSpPr>
        <p:spPr/>
        <p:txBody>
          <a:bodyPr/>
          <a:lstStyle/>
          <a:p>
            <a:r>
              <a:rPr lang="fr-FR" b="1" u="sng" dirty="0">
                <a:solidFill>
                  <a:srgbClr val="FF0000"/>
                </a:solidFill>
              </a:rPr>
              <a:t>Consigne</a:t>
            </a:r>
            <a:r>
              <a:rPr lang="fr-FR" dirty="0"/>
              <a:t>: à l’aide des 3 documents réponds aux questions:</a:t>
            </a:r>
          </a:p>
          <a:p>
            <a:pPr lvl="0">
              <a:buFont typeface="Wingdings" pitchFamily="2" charset="2"/>
              <a:buChar char="Ø"/>
            </a:pPr>
            <a:r>
              <a:rPr lang="fr-FR" dirty="0"/>
              <a:t>Que s’est-il passé?</a:t>
            </a:r>
          </a:p>
          <a:p>
            <a:pPr lvl="0">
              <a:buFont typeface="Wingdings" pitchFamily="2" charset="2"/>
              <a:buChar char="Ø"/>
            </a:pPr>
            <a:r>
              <a:rPr lang="fr-FR" dirty="0"/>
              <a:t>Quand cela s’est-il passé ?</a:t>
            </a:r>
          </a:p>
          <a:p>
            <a:pPr lvl="0">
              <a:buFont typeface="Wingdings" pitchFamily="2" charset="2"/>
              <a:buChar char="Ø"/>
            </a:pPr>
            <a:r>
              <a:rPr lang="fr-FR" dirty="0"/>
              <a:t>Quel pays est à l’origine de cet événement?</a:t>
            </a:r>
          </a:p>
          <a:p>
            <a:pPr>
              <a:buFont typeface="Wingdings" pitchFamily="2" charset="2"/>
              <a:buChar char="Ø"/>
            </a:pPr>
            <a:r>
              <a:rPr lang="fr-FR" dirty="0"/>
              <a:t>Sur quel continent ou océan s’est déroulé cet événement ?</a:t>
            </a:r>
          </a:p>
        </p:txBody>
      </p:sp>
      <p:pic>
        <p:nvPicPr>
          <p:cNvPr id="4" name="Picture 7" descr="Résultat de recherche d'images pour &quot;écoute attentive&quot;"/>
          <p:cNvPicPr>
            <a:picLocks noChangeAspect="1" noChangeArrowheads="1"/>
          </p:cNvPicPr>
          <p:nvPr/>
        </p:nvPicPr>
        <p:blipFill>
          <a:blip r:embed="rId2" cstate="print"/>
          <a:stretch>
            <a:fillRect/>
          </a:stretch>
        </p:blipFill>
        <p:spPr bwMode="auto">
          <a:xfrm>
            <a:off x="7092280" y="404664"/>
            <a:ext cx="1521302" cy="8853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lstStyle/>
          <a:p>
            <a:r>
              <a:rPr lang="fr-FR" dirty="0"/>
              <a:t>Groupe 1: Hiroshima</a:t>
            </a:r>
          </a:p>
        </p:txBody>
      </p:sp>
      <p:graphicFrame>
        <p:nvGraphicFramePr>
          <p:cNvPr id="3" name="Tableau 2"/>
          <p:cNvGraphicFramePr>
            <a:graphicFrameLocks noGrp="1"/>
          </p:cNvGraphicFramePr>
          <p:nvPr>
            <p:extLst>
              <p:ext uri="{D42A27DB-BD31-4B8C-83A1-F6EECF244321}">
                <p14:modId xmlns:p14="http://schemas.microsoft.com/office/powerpoint/2010/main" val="3338752925"/>
              </p:ext>
            </p:extLst>
          </p:nvPr>
        </p:nvGraphicFramePr>
        <p:xfrm>
          <a:off x="179512" y="908720"/>
          <a:ext cx="4427984" cy="5699760"/>
        </p:xfrm>
        <a:graphic>
          <a:graphicData uri="http://schemas.openxmlformats.org/drawingml/2006/table">
            <a:tbl>
              <a:tblPr firstRow="1" bandRow="1">
                <a:tableStyleId>{5C22544A-7EE6-4342-B048-85BDC9FD1C3A}</a:tableStyleId>
              </a:tblPr>
              <a:tblGrid>
                <a:gridCol w="4427984">
                  <a:extLst>
                    <a:ext uri="{9D8B030D-6E8A-4147-A177-3AD203B41FA5}">
                      <a16:colId xmlns:a16="http://schemas.microsoft.com/office/drawing/2014/main" val="20000"/>
                    </a:ext>
                  </a:extLst>
                </a:gridCol>
              </a:tblGrid>
              <a:tr h="4411216">
                <a:tc>
                  <a:txBody>
                    <a:bodyPr/>
                    <a:lstStyle/>
                    <a:p>
                      <a:pPr algn="just"/>
                      <a:r>
                        <a:rPr lang="fr-FR" sz="1400" b="0" u="none" dirty="0">
                          <a:solidFill>
                            <a:schemeClr val="tx1"/>
                          </a:solidFill>
                        </a:rPr>
                        <a:t>Le 6 août 1945, l'explosion d'une bombe atomique au-dessus de la ville d'Hiroshima, au Japon, entraîne la fin de la Seconde Guerre mondiale. Depuis le monde a peur   qu'un conflit nucléaire ne dégénère en une destruction totale de l'humanité.</a:t>
                      </a:r>
                    </a:p>
                    <a:p>
                      <a:pPr algn="just"/>
                      <a:r>
                        <a:rPr lang="fr-FR" sz="1400" b="0" u="none" dirty="0">
                          <a:solidFill>
                            <a:schemeClr val="tx1"/>
                          </a:solidFill>
                        </a:rPr>
                        <a:t>Le gouvernement américain a justifié le bombardement en affirmant qu'il aurait évité l'invasion de l'archipel et épargné la vie de plusieurs centaines de milliers de combattants (américains)...</a:t>
                      </a:r>
                    </a:p>
                    <a:p>
                      <a:pPr algn="l"/>
                      <a:r>
                        <a:rPr lang="fr-FR" sz="1400" b="0" dirty="0">
                          <a:solidFill>
                            <a:schemeClr val="tx1"/>
                          </a:solidFill>
                        </a:rPr>
                        <a:t>Avant la Seconde Guerre mondiale déjà, les Américains craignent de voir les nazis mettre au point une bombe d'une puissance meurtrière exceptionnelle grâce au principe nucléaire.</a:t>
                      </a:r>
                      <a:br>
                        <a:rPr lang="fr-FR" sz="1400" b="0" dirty="0">
                          <a:solidFill>
                            <a:schemeClr val="tx1"/>
                          </a:solidFill>
                        </a:rPr>
                      </a:br>
                      <a:r>
                        <a:rPr lang="fr-FR" sz="1400" b="0" dirty="0">
                          <a:solidFill>
                            <a:schemeClr val="tx1"/>
                          </a:solidFill>
                        </a:rPr>
                        <a:t>Désireux de les devancer à tout prix, le président Roosevelt inaugure en 1942 un programme secret de mise au point de la </a:t>
                      </a:r>
                      <a:r>
                        <a:rPr lang="fr-FR" sz="1400" b="0" i="1" dirty="0">
                          <a:solidFill>
                            <a:schemeClr val="tx1"/>
                          </a:solidFill>
                        </a:rPr>
                        <a:t>bombe A</a:t>
                      </a:r>
                      <a:r>
                        <a:rPr lang="fr-FR" sz="1400" b="0" dirty="0">
                          <a:solidFill>
                            <a:schemeClr val="tx1"/>
                          </a:solidFill>
                        </a:rPr>
                        <a:t>.</a:t>
                      </a:r>
                    </a:p>
                    <a:p>
                      <a:pPr algn="just"/>
                      <a:r>
                        <a:rPr lang="fr-FR" sz="1400" b="0" dirty="0">
                          <a:solidFill>
                            <a:schemeClr val="tx1"/>
                          </a:solidFill>
                        </a:rPr>
                        <a:t>Au moment où les Américains terminent la bombe, l'Allemagne nazie s'apprête à capituler sans conditions. Seul le Japon représente encore une menace, mais sa puissance militaire, industrielle et scientifique est bien inférieure à celle de l'Allemagne.</a:t>
                      </a:r>
                    </a:p>
                    <a:p>
                      <a:pPr algn="just"/>
                      <a:endParaRPr lang="fr-FR" sz="1400" b="0" dirty="0">
                        <a:solidFill>
                          <a:schemeClr val="tx1"/>
                        </a:solidFill>
                      </a:endParaRPr>
                    </a:p>
                    <a:p>
                      <a:pPr algn="just"/>
                      <a:r>
                        <a:rPr lang="fr-FR" sz="1400" b="0" dirty="0">
                          <a:solidFill>
                            <a:schemeClr val="tx1"/>
                          </a:solidFill>
                        </a:rPr>
                        <a:t>D’après le site : </a:t>
                      </a:r>
                      <a:endParaRPr lang="fr-FR" u="none" dirty="0">
                        <a:solidFill>
                          <a:schemeClr val="tx1"/>
                        </a:solidFill>
                      </a:endParaRPr>
                    </a:p>
                    <a:p>
                      <a:pPr algn="just"/>
                      <a:r>
                        <a:rPr lang="fr-FR" sz="1400" dirty="0">
                          <a:solidFill>
                            <a:schemeClr val="tx1"/>
                          </a:solidFill>
                          <a:hlinkClick r:id="rId2"/>
                        </a:rPr>
                        <a:t>https://www.herodote.net/6_ao_t_1945-evenement-19450806.php</a:t>
                      </a:r>
                      <a:endParaRPr lang="fr-FR" sz="1400" dirty="0">
                        <a:solidFill>
                          <a:schemeClr val="tx1"/>
                        </a:solidFill>
                      </a:endParaRPr>
                    </a:p>
                    <a:p>
                      <a:pPr algn="just"/>
                      <a:endParaRPr lang="fr-FR" dirty="0">
                        <a:solidFill>
                          <a:schemeClr val="tx1"/>
                        </a:solidFill>
                      </a:endParaRPr>
                    </a:p>
                  </a:txBody>
                  <a:tcPr>
                    <a:noFill/>
                  </a:tcPr>
                </a:tc>
                <a:extLst>
                  <a:ext uri="{0D108BD9-81ED-4DB2-BD59-A6C34878D82A}">
                    <a16:rowId xmlns:a16="http://schemas.microsoft.com/office/drawing/2014/main" val="10000"/>
                  </a:ext>
                </a:extLst>
              </a:tr>
            </a:tbl>
          </a:graphicData>
        </a:graphic>
      </p:graphicFrame>
      <p:pic>
        <p:nvPicPr>
          <p:cNvPr id="10242" name="Picture 2" descr="Le centre d'Hiroshima après le bombardement atomique du 6 août 1945."/>
          <p:cNvPicPr>
            <a:picLocks noChangeAspect="1" noChangeArrowheads="1"/>
          </p:cNvPicPr>
          <p:nvPr/>
        </p:nvPicPr>
        <p:blipFill>
          <a:blip r:embed="rId3" cstate="print"/>
          <a:srcRect/>
          <a:stretch>
            <a:fillRect/>
          </a:stretch>
        </p:blipFill>
        <p:spPr bwMode="auto">
          <a:xfrm>
            <a:off x="4788024" y="1196752"/>
            <a:ext cx="4224468" cy="2376264"/>
          </a:xfrm>
          <a:prstGeom prst="rect">
            <a:avLst/>
          </a:prstGeom>
          <a:noFill/>
        </p:spPr>
      </p:pic>
      <p:sp>
        <p:nvSpPr>
          <p:cNvPr id="6" name="Rectangle 5"/>
          <p:cNvSpPr/>
          <p:nvPr/>
        </p:nvSpPr>
        <p:spPr>
          <a:xfrm>
            <a:off x="4860032" y="3645024"/>
            <a:ext cx="4572000" cy="461665"/>
          </a:xfrm>
          <a:prstGeom prst="rect">
            <a:avLst/>
          </a:prstGeom>
        </p:spPr>
        <p:txBody>
          <a:bodyPr>
            <a:spAutoFit/>
          </a:bodyPr>
          <a:lstStyle/>
          <a:p>
            <a:r>
              <a:rPr lang="fr-FR" sz="1200" dirty="0"/>
              <a:t>Le centre d'Hiroshima après le bombardement atomique du 6 août 1945.(</a:t>
            </a:r>
            <a:r>
              <a:rPr lang="fr-FR" sz="1200" i="1" dirty="0"/>
              <a:t>NARA</a:t>
            </a:r>
            <a:r>
              <a:rPr lang="fr-FR" sz="1200" dirty="0"/>
              <a:t>)</a:t>
            </a:r>
          </a:p>
        </p:txBody>
      </p:sp>
      <p:pic>
        <p:nvPicPr>
          <p:cNvPr id="10244" name="Picture 4" descr="Résultat de recherche d'images pour &quot;hiroshima carte&quot;"/>
          <p:cNvPicPr>
            <a:picLocks noChangeAspect="1" noChangeArrowheads="1"/>
          </p:cNvPicPr>
          <p:nvPr/>
        </p:nvPicPr>
        <p:blipFill>
          <a:blip r:embed="rId4" cstate="print"/>
          <a:srcRect/>
          <a:stretch>
            <a:fillRect/>
          </a:stretch>
        </p:blipFill>
        <p:spPr bwMode="auto">
          <a:xfrm>
            <a:off x="7523472" y="4221088"/>
            <a:ext cx="1620528" cy="1916832"/>
          </a:xfrm>
          <a:prstGeom prst="rect">
            <a:avLst/>
          </a:prstGeom>
          <a:noFill/>
        </p:spPr>
      </p:pic>
      <p:pic>
        <p:nvPicPr>
          <p:cNvPr id="10248" name="Picture 8" descr="Résultat de recherche d'images pour &quot;japon monde&quot;"/>
          <p:cNvPicPr>
            <a:picLocks noChangeAspect="1" noChangeArrowheads="1"/>
          </p:cNvPicPr>
          <p:nvPr/>
        </p:nvPicPr>
        <p:blipFill>
          <a:blip r:embed="rId5" cstate="print"/>
          <a:srcRect/>
          <a:stretch>
            <a:fillRect/>
          </a:stretch>
        </p:blipFill>
        <p:spPr bwMode="auto">
          <a:xfrm>
            <a:off x="5004048" y="4005064"/>
            <a:ext cx="2254797" cy="225479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Groupe 2: Dans et autour des  îles Marshall </a:t>
            </a:r>
          </a:p>
        </p:txBody>
      </p:sp>
      <p:pic>
        <p:nvPicPr>
          <p:cNvPr id="9218" name="Picture 2" descr="Résultat de recherche d'images pour &quot;opération crossroads bikini&quot;"/>
          <p:cNvPicPr>
            <a:picLocks noChangeAspect="1" noChangeArrowheads="1"/>
          </p:cNvPicPr>
          <p:nvPr/>
        </p:nvPicPr>
        <p:blipFill>
          <a:blip r:embed="rId2" cstate="print"/>
          <a:srcRect/>
          <a:stretch>
            <a:fillRect/>
          </a:stretch>
        </p:blipFill>
        <p:spPr bwMode="auto">
          <a:xfrm>
            <a:off x="6084168" y="1124744"/>
            <a:ext cx="2843808" cy="2719391"/>
          </a:xfrm>
          <a:prstGeom prst="rect">
            <a:avLst/>
          </a:prstGeom>
          <a:noFill/>
        </p:spPr>
      </p:pic>
      <p:sp>
        <p:nvSpPr>
          <p:cNvPr id="4" name="Rectangle 3"/>
          <p:cNvSpPr/>
          <p:nvPr/>
        </p:nvSpPr>
        <p:spPr>
          <a:xfrm>
            <a:off x="6084168" y="3861048"/>
            <a:ext cx="2952328" cy="707886"/>
          </a:xfrm>
          <a:prstGeom prst="rect">
            <a:avLst/>
          </a:prstGeom>
        </p:spPr>
        <p:txBody>
          <a:bodyPr wrap="square">
            <a:spAutoFit/>
          </a:bodyPr>
          <a:lstStyle/>
          <a:p>
            <a:r>
              <a:rPr lang="fr-FR" sz="1100" dirty="0">
                <a:hlinkClick r:id="rId3"/>
              </a:rPr>
              <a:t>https://www.atomicheritage.org/history/operation-crossroads</a:t>
            </a:r>
            <a:endParaRPr lang="fr-FR" sz="1100" dirty="0"/>
          </a:p>
          <a:p>
            <a:endParaRPr lang="fr-FR" dirty="0"/>
          </a:p>
        </p:txBody>
      </p:sp>
      <p:sp>
        <p:nvSpPr>
          <p:cNvPr id="5" name="Rectangle 4"/>
          <p:cNvSpPr/>
          <p:nvPr/>
        </p:nvSpPr>
        <p:spPr>
          <a:xfrm>
            <a:off x="107503" y="1628800"/>
            <a:ext cx="5805263" cy="3970318"/>
          </a:xfrm>
          <a:prstGeom prst="rect">
            <a:avLst/>
          </a:prstGeom>
        </p:spPr>
        <p:txBody>
          <a:bodyPr wrap="square">
            <a:spAutoFit/>
          </a:bodyPr>
          <a:lstStyle/>
          <a:p>
            <a:pPr algn="just"/>
            <a:r>
              <a:rPr lang="fr-FR" dirty="0"/>
              <a:t>Au lendemain de la Seconde Guerre mondiale, et aux  débuts de la guerre froide, les États-Unis d’Amérique décidèrent de reprendre leurs essais nucléaires dans l’océan Pacifique, sur l’atoll de Bikini dans l’archipel des Marshall. Après que les habitants aient été déplacés, 67 tirs nucléaires ont été réalisés entre 1946 et 1958, dont celui de la première bombe H (1952). D’une puissance totale de 7 000 fois celle d’Hiroshima, ils eurent des conséquences importantes sur la géologie de Bikini, sur son environnement naturel, sur la santé des populations irradiées. Ces tirs ont marqué durablement l’histoire du XXe siècle.</a:t>
            </a:r>
          </a:p>
          <a:p>
            <a:pPr algn="just"/>
            <a:endParaRPr lang="fr-FR" dirty="0"/>
          </a:p>
          <a:p>
            <a:pPr algn="just"/>
            <a:endParaRPr lang="fr-FR" dirty="0"/>
          </a:p>
        </p:txBody>
      </p:sp>
      <p:sp>
        <p:nvSpPr>
          <p:cNvPr id="6" name="Rectangle 5"/>
          <p:cNvSpPr/>
          <p:nvPr/>
        </p:nvSpPr>
        <p:spPr>
          <a:xfrm>
            <a:off x="1880449" y="4981818"/>
            <a:ext cx="2769348" cy="369332"/>
          </a:xfrm>
          <a:prstGeom prst="rect">
            <a:avLst/>
          </a:prstGeom>
        </p:spPr>
        <p:txBody>
          <a:bodyPr wrap="none">
            <a:spAutoFit/>
          </a:bodyPr>
          <a:lstStyle/>
          <a:p>
            <a:r>
              <a:rPr lang="fr-FR" i="1" dirty="0">
                <a:hlinkClick r:id="rId4">
                  <a:extLst>
                    <a:ext uri="{A12FA001-AC4F-418D-AE19-62706E023703}">
                      <ahyp:hlinkClr xmlns:ahyp="http://schemas.microsoft.com/office/drawing/2018/hyperlinkcolor" xmlns="" val="tx"/>
                    </a:ext>
                  </a:extLst>
                </a:hlinkClick>
              </a:rPr>
              <a:t>whc.unesco.org › document</a:t>
            </a:r>
            <a:endParaRPr lang="fr-FR" dirty="0">
              <a:hlinkClick r:id="rId4">
                <a:extLst>
                  <a:ext uri="{A12FA001-AC4F-418D-AE19-62706E023703}">
                    <ahyp:hlinkClr xmlns:ahyp="http://schemas.microsoft.com/office/drawing/2018/hyperlinkcolor" xmlns="" val="tx"/>
                  </a:ext>
                </a:extLst>
              </a:hlinkClick>
            </a:endParaRPr>
          </a:p>
        </p:txBody>
      </p:sp>
      <p:pic>
        <p:nvPicPr>
          <p:cNvPr id="9220" name="Picture 4" descr="Résultat de recherche d'images pour &quot;iles marshall carte&quot;"/>
          <p:cNvPicPr>
            <a:picLocks noChangeAspect="1" noChangeArrowheads="1"/>
          </p:cNvPicPr>
          <p:nvPr/>
        </p:nvPicPr>
        <p:blipFill>
          <a:blip r:embed="rId5" cstate="print"/>
          <a:srcRect/>
          <a:stretch>
            <a:fillRect/>
          </a:stretch>
        </p:blipFill>
        <p:spPr bwMode="auto">
          <a:xfrm>
            <a:off x="6156176" y="4221088"/>
            <a:ext cx="2636911" cy="2636912"/>
          </a:xfrm>
          <a:prstGeom prst="rect">
            <a:avLst/>
          </a:prstGeom>
          <a:noFill/>
        </p:spPr>
      </p:pic>
      <p:sp>
        <p:nvSpPr>
          <p:cNvPr id="3" name="ZoneTexte 2">
            <a:extLst>
              <a:ext uri="{FF2B5EF4-FFF2-40B4-BE49-F238E27FC236}">
                <a16:creationId xmlns:a16="http://schemas.microsoft.com/office/drawing/2014/main" id="{9380E4BF-30DA-4A48-90B4-CD0292066E00}"/>
              </a:ext>
            </a:extLst>
          </p:cNvPr>
          <p:cNvSpPr txBox="1"/>
          <p:nvPr/>
        </p:nvSpPr>
        <p:spPr>
          <a:xfrm flipH="1">
            <a:off x="323528" y="4981818"/>
            <a:ext cx="3168351" cy="369332"/>
          </a:xfrm>
          <a:prstGeom prst="rect">
            <a:avLst/>
          </a:prstGeom>
          <a:noFill/>
        </p:spPr>
        <p:txBody>
          <a:bodyPr wrap="square" rtlCol="0">
            <a:spAutoFit/>
          </a:bodyPr>
          <a:lstStyle/>
          <a:p>
            <a:r>
              <a:rPr lang="fr-FR" dirty="0"/>
              <a:t>D’après le site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936104"/>
          </a:xfrm>
        </p:spPr>
        <p:txBody>
          <a:bodyPr>
            <a:normAutofit fontScale="90000"/>
          </a:bodyPr>
          <a:lstStyle/>
          <a:p>
            <a:r>
              <a:rPr lang="fr-FR" dirty="0"/>
              <a:t>Groupe 3 : En et autour de l’Australie</a:t>
            </a:r>
          </a:p>
        </p:txBody>
      </p:sp>
      <p:sp>
        <p:nvSpPr>
          <p:cNvPr id="4" name="Rectangle 3"/>
          <p:cNvSpPr/>
          <p:nvPr/>
        </p:nvSpPr>
        <p:spPr>
          <a:xfrm>
            <a:off x="0" y="764704"/>
            <a:ext cx="5004048" cy="7140416"/>
          </a:xfrm>
          <a:prstGeom prst="rect">
            <a:avLst/>
          </a:prstGeom>
        </p:spPr>
        <p:txBody>
          <a:bodyPr wrap="square">
            <a:spAutoFit/>
          </a:bodyPr>
          <a:lstStyle/>
          <a:p>
            <a:pPr algn="just"/>
            <a:r>
              <a:rPr lang="fr-FR" sz="1600" dirty="0"/>
              <a:t>Il y a 60 ans, commençait l'opération Buffalo, une série d'essais nucléaires menés par l'armée britannique dans le désert australien .  En tout, la Grande-Bretagne a fait exploser 12 bombes nucléaires sur le territoire australien, dans trois sites différents - les îles Montebello, Emu Field et finalement, Maralinga ( tonnerre en aborigène) - entre 1952 et 1957. […] </a:t>
            </a:r>
          </a:p>
          <a:p>
            <a:pPr algn="just"/>
            <a:r>
              <a:rPr lang="fr-FR" sz="1600" dirty="0"/>
              <a:t>Entre 1 000 et 1 500 aborigènes  avaient été préalablement évacués du site. Quant aux militaires présents, ils étaient en short et chapeau. […]</a:t>
            </a:r>
            <a:br>
              <a:rPr lang="fr-FR" sz="1600" dirty="0"/>
            </a:br>
            <a:r>
              <a:rPr lang="fr-FR" sz="1600" dirty="0"/>
              <a:t>Les sept bombes de Maralinga ont été suivies par plus de 600 essais effectués jusqu'en 1963, et présentés comme « mineurs », mais qui ont libéré des substances hautement toxiques à Maralinga .  Les familles aborigènes qui vivaient autour de la zone interdite ont été exposées, de même que le personnel militaire. Beaucoup ont souffert de maladies (cancers, leucémies, etc.) et sont morts prématurément, à la cinquantaine. Leurs enfants et petits-enfants également souffrent entre autres de cancers ou de malformations. Mais le gouvernement australien n'a jamais reconnu qu'elles étaient liées aux retombées nucléaires, car le lien de cause à effet n'a pas été établi.</a:t>
            </a:r>
          </a:p>
          <a:p>
            <a:pPr algn="just"/>
            <a:r>
              <a:rPr lang="fr-FR" sz="1600" dirty="0"/>
              <a:t>D’après le site : </a:t>
            </a:r>
            <a:r>
              <a:rPr lang="fr-FR" sz="1200" dirty="0">
                <a:hlinkClick r:id="rId3"/>
              </a:rPr>
              <a:t>https://la1ere.francetvinfo.fr/polynesie/australie-il-y-60-ans-les-britanniques-debutaient-leurs-essais-nucleaires-maralinga-402287.html</a:t>
            </a:r>
            <a:endParaRPr lang="fr-FR" sz="1200" dirty="0"/>
          </a:p>
          <a:p>
            <a:endParaRPr lang="fr-FR" sz="1600" dirty="0"/>
          </a:p>
          <a:p>
            <a:pPr algn="just"/>
            <a:endParaRPr lang="fr-FR" sz="1600" dirty="0"/>
          </a:p>
          <a:p>
            <a:pPr algn="just"/>
            <a:r>
              <a:rPr lang="fr-FR" sz="1600" dirty="0"/>
              <a:t/>
            </a:r>
            <a:br>
              <a:rPr lang="fr-FR" sz="1600" dirty="0"/>
            </a:br>
            <a:endParaRPr lang="fr-FR" dirty="0"/>
          </a:p>
        </p:txBody>
      </p:sp>
      <p:pic>
        <p:nvPicPr>
          <p:cNvPr id="8196" name="Picture 4" descr="Plus de 600 essais ont été effectués dans le désert australien © Archives"/>
          <p:cNvPicPr>
            <a:picLocks noChangeAspect="1" noChangeArrowheads="1"/>
          </p:cNvPicPr>
          <p:nvPr/>
        </p:nvPicPr>
        <p:blipFill>
          <a:blip r:embed="rId4" cstate="print"/>
          <a:srcRect/>
          <a:stretch>
            <a:fillRect/>
          </a:stretch>
        </p:blipFill>
        <p:spPr bwMode="auto">
          <a:xfrm>
            <a:off x="5060232" y="892635"/>
            <a:ext cx="3960440" cy="2232248"/>
          </a:xfrm>
          <a:prstGeom prst="rect">
            <a:avLst/>
          </a:prstGeom>
          <a:noFill/>
        </p:spPr>
      </p:pic>
      <p:pic>
        <p:nvPicPr>
          <p:cNvPr id="8198" name="Picture 6" descr="Résultat de recherche d'images pour &quot;australie monde carte&quot;"/>
          <p:cNvPicPr>
            <a:picLocks noChangeAspect="1" noChangeArrowheads="1"/>
          </p:cNvPicPr>
          <p:nvPr/>
        </p:nvPicPr>
        <p:blipFill>
          <a:blip r:embed="rId5" cstate="print"/>
          <a:srcRect/>
          <a:stretch>
            <a:fillRect/>
          </a:stretch>
        </p:blipFill>
        <p:spPr bwMode="auto">
          <a:xfrm>
            <a:off x="5017742" y="3284984"/>
            <a:ext cx="4002930" cy="29523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 associée"/>
          <p:cNvPicPr/>
          <p:nvPr/>
        </p:nvPicPr>
        <p:blipFill>
          <a:blip r:embed="rId2" cstate="print"/>
          <a:srcRect/>
          <a:stretch>
            <a:fillRect/>
          </a:stretch>
        </p:blipFill>
        <p:spPr bwMode="auto">
          <a:xfrm>
            <a:off x="4716016" y="0"/>
            <a:ext cx="4608512" cy="3212976"/>
          </a:xfrm>
          <a:prstGeom prst="rect">
            <a:avLst/>
          </a:prstGeom>
          <a:noFill/>
          <a:ln w="9525">
            <a:noFill/>
            <a:miter lim="800000"/>
            <a:headEnd/>
            <a:tailEnd/>
          </a:ln>
        </p:spPr>
      </p:pic>
      <p:pic>
        <p:nvPicPr>
          <p:cNvPr id="7" name="Image 6">
            <a:extLst>
              <a:ext uri="{FF2B5EF4-FFF2-40B4-BE49-F238E27FC236}">
                <a16:creationId xmlns:a16="http://schemas.microsoft.com/office/drawing/2014/main" id="{438D3F19-D3A8-4D4B-B353-D5109C796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64819"/>
            <a:ext cx="3851920" cy="3803433"/>
          </a:xfrm>
          <a:prstGeom prst="rect">
            <a:avLst/>
          </a:prstGeom>
        </p:spPr>
      </p:pic>
      <p:pic>
        <p:nvPicPr>
          <p:cNvPr id="4" name="Image 3" descr="Image associée"/>
          <p:cNvPicPr/>
          <p:nvPr/>
        </p:nvPicPr>
        <p:blipFill>
          <a:blip r:embed="rId4" cstate="print"/>
          <a:srcRect/>
          <a:stretch>
            <a:fillRect/>
          </a:stretch>
        </p:blipFill>
        <p:spPr bwMode="auto">
          <a:xfrm>
            <a:off x="3779912" y="3212976"/>
            <a:ext cx="5364088" cy="3645024"/>
          </a:xfrm>
          <a:prstGeom prst="rect">
            <a:avLst/>
          </a:prstGeom>
          <a:noFill/>
          <a:ln w="9525">
            <a:noFill/>
            <a:miter lim="800000"/>
            <a:headEnd/>
            <a:tailEnd/>
          </a:ln>
        </p:spPr>
      </p:pic>
      <p:pic>
        <p:nvPicPr>
          <p:cNvPr id="2" name="Image 1" descr="Résultat de recherche d'images pour &quot;mémorial essai nucléaires&quot;"/>
          <p:cNvPicPr/>
          <p:nvPr/>
        </p:nvPicPr>
        <p:blipFill>
          <a:blip r:embed="rId5" cstate="print"/>
          <a:srcRect/>
          <a:stretch>
            <a:fillRect/>
          </a:stretch>
        </p:blipFill>
        <p:spPr bwMode="auto">
          <a:xfrm>
            <a:off x="0" y="22058"/>
            <a:ext cx="4716016" cy="319091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pPr lvl="0"/>
            <a:r>
              <a:rPr lang="fr-FR" dirty="0"/>
              <a:t>Groupe 4: </a:t>
            </a:r>
            <a:r>
              <a:rPr lang="fr-FR" dirty="0" err="1"/>
              <a:t>Malden</a:t>
            </a:r>
            <a:r>
              <a:rPr lang="fr-FR" dirty="0"/>
              <a:t> et Kiribati</a:t>
            </a:r>
            <a:br>
              <a:rPr lang="fr-FR" dirty="0"/>
            </a:br>
            <a:endParaRPr lang="fr-FR" dirty="0"/>
          </a:p>
        </p:txBody>
      </p:sp>
      <p:pic>
        <p:nvPicPr>
          <p:cNvPr id="7173" name="Picture 5" descr="Résultat de recherche d'images pour &quot;carte kiribati planisphère&quot;"/>
          <p:cNvPicPr>
            <a:picLocks noChangeAspect="1" noChangeArrowheads="1"/>
          </p:cNvPicPr>
          <p:nvPr/>
        </p:nvPicPr>
        <p:blipFill>
          <a:blip r:embed="rId2" cstate="print"/>
          <a:srcRect/>
          <a:stretch>
            <a:fillRect/>
          </a:stretch>
        </p:blipFill>
        <p:spPr bwMode="auto">
          <a:xfrm>
            <a:off x="6012160" y="3861048"/>
            <a:ext cx="2843808" cy="2843809"/>
          </a:xfrm>
          <a:prstGeom prst="rect">
            <a:avLst/>
          </a:prstGeom>
          <a:noFill/>
        </p:spPr>
      </p:pic>
      <p:sp>
        <p:nvSpPr>
          <p:cNvPr id="9" name="Rectangle 8"/>
          <p:cNvSpPr/>
          <p:nvPr/>
        </p:nvSpPr>
        <p:spPr>
          <a:xfrm>
            <a:off x="179512" y="671691"/>
            <a:ext cx="5220072" cy="5432256"/>
          </a:xfrm>
          <a:prstGeom prst="rect">
            <a:avLst/>
          </a:prstGeom>
        </p:spPr>
        <p:txBody>
          <a:bodyPr wrap="square">
            <a:spAutoFit/>
          </a:bodyPr>
          <a:lstStyle/>
          <a:p>
            <a:pPr algn="just"/>
            <a:r>
              <a:rPr lang="fr-FR" sz="1400" dirty="0"/>
              <a:t>En mai et en juin 1957, la Grande-Bretagne a effectué trois essais nucléaires près de l’île </a:t>
            </a:r>
            <a:r>
              <a:rPr lang="fr-FR" sz="1400" dirty="0" err="1"/>
              <a:t>Malden</a:t>
            </a:r>
            <a:r>
              <a:rPr lang="fr-FR" sz="1400" dirty="0"/>
              <a:t> avec le nom de code suivant: </a:t>
            </a:r>
            <a:r>
              <a:rPr lang="fr-FR" sz="1400" dirty="0" err="1"/>
              <a:t>Grapple</a:t>
            </a:r>
            <a:r>
              <a:rPr lang="fr-FR" sz="1400" dirty="0"/>
              <a:t>. Les bombes ont été tirés en altitude au-dessus de l’océan. Les communiqués officiels émis à Londres après les essais ont prétendu qu’il n’y avait pas eu de retombées radioactives. Pourtant, les essais nucléaires au large de </a:t>
            </a:r>
            <a:r>
              <a:rPr lang="fr-FR" sz="1400" dirty="0" err="1"/>
              <a:t>Malden</a:t>
            </a:r>
            <a:r>
              <a:rPr lang="fr-FR" sz="1400" dirty="0"/>
              <a:t> en 1957 ont donné lieu à des explosions massives et l’île a été contaminée par le rayonnement. Après ces trois essais, le gouvernement , le gouvernement britannique a décidé de conduire de nouvelles expérimentations au plus vite. Au lieu de refaire des essais au large de </a:t>
            </a:r>
            <a:r>
              <a:rPr lang="fr-FR" sz="1400" dirty="0" err="1"/>
              <a:t>Malden</a:t>
            </a:r>
            <a:r>
              <a:rPr lang="fr-FR" sz="1400" dirty="0"/>
              <a:t> ,  il fut décidé d’effectuer les expérimentations à Kiribati. Cette décision avait pour but de réduire les énormes problèmes d’organisation  associés à des essais effectués si loin de la base militaire tout en économisant . Entre novembre 1957 et septembre 1958, six essais atmosphériques supplémentaires ont été réalisés à Kiribati. Durant les essais à Christmas, le personnel de service a reçu l’ordre de se mettre en rang à ciel ouvert, de tourner le dos aux explosions, de fermer les yeux et de les garder fermés pendant 20 secondes après la déflagration. En mer, les équipages étaient disposés sur le pont des navires. A terre, les soldats et le personnel civil étaient regroupés sur des plages à divers endroits de l’île et à environ 40 kilomètres du centre de l’explosion. La population locale  était emmenée au large pendant les essais et logée dans des bâtiments de la marine britannique pour échapper à l’explosion. </a:t>
            </a:r>
          </a:p>
          <a:p>
            <a:endParaRPr lang="fr-FR" sz="1100" dirty="0"/>
          </a:p>
        </p:txBody>
      </p:sp>
      <p:sp>
        <p:nvSpPr>
          <p:cNvPr id="10" name="Rectangle 9"/>
          <p:cNvSpPr/>
          <p:nvPr/>
        </p:nvSpPr>
        <p:spPr>
          <a:xfrm>
            <a:off x="1553732" y="6059760"/>
            <a:ext cx="2730235" cy="538609"/>
          </a:xfrm>
          <a:prstGeom prst="rect">
            <a:avLst/>
          </a:prstGeom>
        </p:spPr>
        <p:txBody>
          <a:bodyPr wrap="none">
            <a:spAutoFit/>
          </a:bodyPr>
          <a:lstStyle/>
          <a:p>
            <a:r>
              <a:rPr lang="fr-FR" sz="1100" dirty="0">
                <a:hlinkClick r:id="rId3"/>
              </a:rPr>
              <a:t>http://www.moruroa.org/Texte.aspx?t=129</a:t>
            </a:r>
            <a:endParaRPr lang="fr-FR" sz="1100" dirty="0"/>
          </a:p>
          <a:p>
            <a:endParaRPr lang="fr-FR" dirty="0"/>
          </a:p>
        </p:txBody>
      </p:sp>
      <p:pic>
        <p:nvPicPr>
          <p:cNvPr id="7177" name="Picture 9" descr="Résultat de recherche d'images pour &quot;grapple 1/short granite essai nucléaire&quot;"/>
          <p:cNvPicPr>
            <a:picLocks noChangeAspect="1" noChangeArrowheads="1"/>
          </p:cNvPicPr>
          <p:nvPr/>
        </p:nvPicPr>
        <p:blipFill>
          <a:blip r:embed="rId4" cstate="print"/>
          <a:srcRect/>
          <a:stretch>
            <a:fillRect/>
          </a:stretch>
        </p:blipFill>
        <p:spPr bwMode="auto">
          <a:xfrm>
            <a:off x="5796136" y="764704"/>
            <a:ext cx="2274590" cy="3056117"/>
          </a:xfrm>
          <a:prstGeom prst="rect">
            <a:avLst/>
          </a:prstGeom>
          <a:noFill/>
        </p:spPr>
      </p:pic>
      <p:sp>
        <p:nvSpPr>
          <p:cNvPr id="3" name="ZoneTexte 2">
            <a:extLst>
              <a:ext uri="{FF2B5EF4-FFF2-40B4-BE49-F238E27FC236}">
                <a16:creationId xmlns:a16="http://schemas.microsoft.com/office/drawing/2014/main" id="{DF0E838F-6AC2-9B43-9636-849F2DE50AB5}"/>
              </a:ext>
            </a:extLst>
          </p:cNvPr>
          <p:cNvSpPr txBox="1"/>
          <p:nvPr/>
        </p:nvSpPr>
        <p:spPr>
          <a:xfrm>
            <a:off x="179512" y="6021288"/>
            <a:ext cx="2376264" cy="307777"/>
          </a:xfrm>
          <a:prstGeom prst="rect">
            <a:avLst/>
          </a:prstGeom>
          <a:noFill/>
        </p:spPr>
        <p:txBody>
          <a:bodyPr wrap="square" rtlCol="0">
            <a:spAutoFit/>
          </a:bodyPr>
          <a:lstStyle/>
          <a:p>
            <a:r>
              <a:rPr lang="fr-FR" sz="1400" dirty="0"/>
              <a:t>D’après le site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a:t>Groupe 5: Johnston</a:t>
            </a:r>
          </a:p>
        </p:txBody>
      </p:sp>
      <p:sp>
        <p:nvSpPr>
          <p:cNvPr id="3" name="Rectangle 2"/>
          <p:cNvSpPr/>
          <p:nvPr/>
        </p:nvSpPr>
        <p:spPr>
          <a:xfrm>
            <a:off x="0" y="836712"/>
            <a:ext cx="5076056" cy="4524315"/>
          </a:xfrm>
          <a:prstGeom prst="rect">
            <a:avLst/>
          </a:prstGeom>
        </p:spPr>
        <p:txBody>
          <a:bodyPr wrap="square">
            <a:spAutoFit/>
          </a:bodyPr>
          <a:lstStyle/>
          <a:p>
            <a:pPr algn="just"/>
            <a:r>
              <a:rPr lang="fr-FR" dirty="0"/>
              <a:t>Entre 1958 et 1962, les États-Unis ont effectué 12 essais atmosphériques depuis l’atoll Johnston, un territoire des États-Unis situé à environ 1330 km à l’ouest d’Honolulu. Ces essais ont très dévastateurs . Ils  ont tous  été réalisés à des altitudes élevées ou très élevées – un essai a même été effectué à 400 km d’altitude – et ont entraîné des retombées principalement mondiales. Des incidents se sont produits à quatre reprises, entraînant la destruction des fusées sans faire exploser la bombe. Il en a résulté un éparpillement de débris contaminés au plutonium, qui sont retombés en mer et, à deux reprises, sur l’atoll Johnston. L’atoll de Johnston a par la suite été utilisé par les Etats-Unis comme base de stockage et d’incinération des armes chimiques de la guerre froide.</a:t>
            </a:r>
          </a:p>
        </p:txBody>
      </p:sp>
      <p:sp>
        <p:nvSpPr>
          <p:cNvPr id="4" name="Rectangle 3"/>
          <p:cNvSpPr/>
          <p:nvPr/>
        </p:nvSpPr>
        <p:spPr>
          <a:xfrm>
            <a:off x="1566459" y="5505242"/>
            <a:ext cx="4157669" cy="854080"/>
          </a:xfrm>
          <a:prstGeom prst="rect">
            <a:avLst/>
          </a:prstGeom>
        </p:spPr>
        <p:txBody>
          <a:bodyPr wrap="square">
            <a:spAutoFit/>
          </a:bodyPr>
          <a:lstStyle/>
          <a:p>
            <a:r>
              <a:rPr lang="fr-FR" sz="1050" dirty="0">
                <a:hlinkClick r:id="rId2"/>
              </a:rPr>
              <a:t>https://www.sprep.org/attachments/2012SM23/french/officials/WP_9.3.4_Ann.3_-_Summary_of_nuclear_testing_in_the_Pacific_Region_1946-1996_Fre.pdf</a:t>
            </a:r>
            <a:endParaRPr lang="fr-FR" sz="1050" dirty="0"/>
          </a:p>
          <a:p>
            <a:endParaRPr lang="fr-FR" dirty="0"/>
          </a:p>
        </p:txBody>
      </p:sp>
      <p:pic>
        <p:nvPicPr>
          <p:cNvPr id="6146" name="Picture 2" descr="Résultat de recherche d'images pour &quot;johnston essai nucléaire images&quot;"/>
          <p:cNvPicPr>
            <a:picLocks noChangeAspect="1" noChangeArrowheads="1"/>
          </p:cNvPicPr>
          <p:nvPr/>
        </p:nvPicPr>
        <p:blipFill>
          <a:blip r:embed="rId3" cstate="print"/>
          <a:srcRect/>
          <a:stretch>
            <a:fillRect/>
          </a:stretch>
        </p:blipFill>
        <p:spPr bwMode="auto">
          <a:xfrm>
            <a:off x="6012160" y="836712"/>
            <a:ext cx="2808312" cy="2801238"/>
          </a:xfrm>
          <a:prstGeom prst="rect">
            <a:avLst/>
          </a:prstGeom>
          <a:noFill/>
        </p:spPr>
      </p:pic>
      <p:sp>
        <p:nvSpPr>
          <p:cNvPr id="7" name="Rectangle 6"/>
          <p:cNvSpPr/>
          <p:nvPr/>
        </p:nvSpPr>
        <p:spPr>
          <a:xfrm>
            <a:off x="6012160" y="3645024"/>
            <a:ext cx="3131840" cy="461665"/>
          </a:xfrm>
          <a:prstGeom prst="rect">
            <a:avLst/>
          </a:prstGeom>
        </p:spPr>
        <p:txBody>
          <a:bodyPr wrap="square">
            <a:spAutoFit/>
          </a:bodyPr>
          <a:lstStyle/>
          <a:p>
            <a:r>
              <a:rPr lang="fr-FR" sz="1200" dirty="0"/>
              <a:t>6 mai 1962 : essai américain </a:t>
            </a:r>
            <a:r>
              <a:rPr lang="fr-FR" sz="1200" dirty="0" err="1"/>
              <a:t>Frigate</a:t>
            </a:r>
            <a:r>
              <a:rPr lang="fr-FR" sz="1200" dirty="0"/>
              <a:t> </a:t>
            </a:r>
            <a:r>
              <a:rPr lang="fr-FR" sz="1200" dirty="0" err="1"/>
              <a:t>Bird</a:t>
            </a:r>
            <a:r>
              <a:rPr lang="fr-FR" sz="1200" dirty="0"/>
              <a:t> observé depuis le périscope d'un sous-marin</a:t>
            </a:r>
          </a:p>
        </p:txBody>
      </p:sp>
      <p:sp>
        <p:nvSpPr>
          <p:cNvPr id="6148" name="AutoShape 4" descr="Résultat de recherche d'images pour &quot;atoll johnston carte&quot;"/>
          <p:cNvSpPr>
            <a:spLocks noChangeAspect="1" noChangeArrowheads="1"/>
          </p:cNvSpPr>
          <p:nvPr/>
        </p:nvSpPr>
        <p:spPr bwMode="auto">
          <a:xfrm>
            <a:off x="155575" y="-1393825"/>
            <a:ext cx="5162550" cy="2905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50" name="AutoShape 6" descr="Résultat de recherche d'images pour &quot;atoll johnston carte&quot;"/>
          <p:cNvSpPr>
            <a:spLocks noChangeAspect="1" noChangeArrowheads="1"/>
          </p:cNvSpPr>
          <p:nvPr/>
        </p:nvSpPr>
        <p:spPr bwMode="auto">
          <a:xfrm>
            <a:off x="155575" y="-1393825"/>
            <a:ext cx="5162550" cy="290512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52" name="Picture 8" descr="Image associée"/>
          <p:cNvPicPr>
            <a:picLocks noChangeAspect="1" noChangeArrowheads="1"/>
          </p:cNvPicPr>
          <p:nvPr/>
        </p:nvPicPr>
        <p:blipFill>
          <a:blip r:embed="rId4" cstate="print"/>
          <a:srcRect/>
          <a:stretch>
            <a:fillRect/>
          </a:stretch>
        </p:blipFill>
        <p:spPr bwMode="auto">
          <a:xfrm>
            <a:off x="5384009" y="4298429"/>
            <a:ext cx="3813909" cy="2420888"/>
          </a:xfrm>
          <a:prstGeom prst="rect">
            <a:avLst/>
          </a:prstGeom>
          <a:noFill/>
        </p:spPr>
      </p:pic>
      <p:sp>
        <p:nvSpPr>
          <p:cNvPr id="5" name="ZoneTexte 4">
            <a:extLst>
              <a:ext uri="{FF2B5EF4-FFF2-40B4-BE49-F238E27FC236}">
                <a16:creationId xmlns:a16="http://schemas.microsoft.com/office/drawing/2014/main" id="{B14E7C68-148F-CD4D-83FF-F510CDDA1AE6}"/>
              </a:ext>
            </a:extLst>
          </p:cNvPr>
          <p:cNvSpPr txBox="1"/>
          <p:nvPr/>
        </p:nvSpPr>
        <p:spPr>
          <a:xfrm>
            <a:off x="18287" y="5508873"/>
            <a:ext cx="3096344" cy="368399"/>
          </a:xfrm>
          <a:prstGeom prst="rect">
            <a:avLst/>
          </a:prstGeom>
          <a:noFill/>
        </p:spPr>
        <p:txBody>
          <a:bodyPr wrap="square" rtlCol="0">
            <a:spAutoFit/>
          </a:bodyPr>
          <a:lstStyle/>
          <a:p>
            <a:r>
              <a:rPr lang="fr-FR" dirty="0"/>
              <a:t>D’après le site :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71400"/>
            <a:ext cx="8229600" cy="1143000"/>
          </a:xfrm>
        </p:spPr>
        <p:txBody>
          <a:bodyPr/>
          <a:lstStyle/>
          <a:p>
            <a:r>
              <a:rPr lang="fr-FR" dirty="0"/>
              <a:t>Groupe 6: Mururoa et Fangataufa</a:t>
            </a:r>
          </a:p>
        </p:txBody>
      </p:sp>
      <p:sp>
        <p:nvSpPr>
          <p:cNvPr id="5" name="Rectangle 4"/>
          <p:cNvSpPr/>
          <p:nvPr/>
        </p:nvSpPr>
        <p:spPr>
          <a:xfrm>
            <a:off x="0" y="610136"/>
            <a:ext cx="5796136" cy="5016758"/>
          </a:xfrm>
          <a:prstGeom prst="rect">
            <a:avLst/>
          </a:prstGeom>
        </p:spPr>
        <p:txBody>
          <a:bodyPr wrap="square">
            <a:spAutoFit/>
          </a:bodyPr>
          <a:lstStyle/>
          <a:p>
            <a:pPr algn="just"/>
            <a:r>
              <a:rPr lang="fr-FR" sz="1600" dirty="0"/>
              <a:t>De 1966 à 1996, les installations du centre d‘expérimentation du Pacifique* ont permis à la France de devenir une puissance nucléaire  importante en réalisant, sur les atolls de Mururoa et Fangataufa, 193 essais nucléaires qui contribuèrent a donner l’arme nucléaire aux forces aériennes et navales. Après une ultime campagne en 1995 et 1996, la France a  définitivement démantelé ses sites d’expérimentations du Pacifique et a choisi d’expérimenter ses armes en laboratoire . En 1998, elle a signé et ratifié le Traité d’interdiction complète des essais nucléaires et sollicité l’agence internationale de l’énergie atomique (AIEA) pour établir un bilan  des conséquences de ses essais ( radioactivité et mouvement des sols) sur  les atolls de Mururoa et Fangataufa. L’AIEA a estimé qu’il n’était pas nécessaire de poursuivre la surveillance de la radioactivité. Cependant, la France a décidé de mettre en place les moyens durables permettant d’assurer la continuité de cette surveillance. De la même façon, un système complet de capteurs permet de suivre en permanence le comportement du sous-sol des anciens atolls d’expérimentations.</a:t>
            </a:r>
          </a:p>
          <a:p>
            <a:pPr algn="r"/>
            <a:r>
              <a:rPr lang="fr-FR" sz="1600" b="1" dirty="0"/>
              <a:t>Michèle Alliot-Marie , Ministre de la Défense, 2006</a:t>
            </a:r>
          </a:p>
          <a:p>
            <a:r>
              <a:rPr lang="fr-FR" sz="1600" b="1" dirty="0"/>
              <a:t>*CEP</a:t>
            </a:r>
          </a:p>
        </p:txBody>
      </p:sp>
      <p:sp>
        <p:nvSpPr>
          <p:cNvPr id="6" name="Rectangle 5"/>
          <p:cNvSpPr/>
          <p:nvPr/>
        </p:nvSpPr>
        <p:spPr>
          <a:xfrm>
            <a:off x="0" y="5805264"/>
            <a:ext cx="5976664" cy="923330"/>
          </a:xfrm>
          <a:prstGeom prst="rect">
            <a:avLst/>
          </a:prstGeom>
        </p:spPr>
        <p:txBody>
          <a:bodyPr wrap="square">
            <a:spAutoFit/>
          </a:bodyPr>
          <a:lstStyle/>
          <a:p>
            <a:r>
              <a:rPr lang="fr-FR" dirty="0">
                <a:hlinkClick r:id="rId2"/>
              </a:rPr>
              <a:t>https://www.francetnp.gouv.fr/IMG/pdf/La_dimension_radiologique_des_essais_nucleaires_francais_en_Polynesie.pdf</a:t>
            </a:r>
            <a:endParaRPr lang="fr-FR" dirty="0"/>
          </a:p>
          <a:p>
            <a:endParaRPr lang="fr-FR" dirty="0"/>
          </a:p>
        </p:txBody>
      </p:sp>
      <p:pic>
        <p:nvPicPr>
          <p:cNvPr id="5122" name="Picture 2" descr="© Capture d'écran INA"/>
          <p:cNvPicPr>
            <a:picLocks noChangeAspect="1" noChangeArrowheads="1"/>
          </p:cNvPicPr>
          <p:nvPr/>
        </p:nvPicPr>
        <p:blipFill>
          <a:blip r:embed="rId3" cstate="print"/>
          <a:srcRect/>
          <a:stretch>
            <a:fillRect/>
          </a:stretch>
        </p:blipFill>
        <p:spPr bwMode="auto">
          <a:xfrm>
            <a:off x="5813388" y="692696"/>
            <a:ext cx="3330612" cy="1872208"/>
          </a:xfrm>
          <a:prstGeom prst="rect">
            <a:avLst/>
          </a:prstGeom>
          <a:noFill/>
        </p:spPr>
      </p:pic>
      <p:sp>
        <p:nvSpPr>
          <p:cNvPr id="9" name="ZoneTexte 8"/>
          <p:cNvSpPr txBox="1"/>
          <p:nvPr/>
        </p:nvSpPr>
        <p:spPr>
          <a:xfrm>
            <a:off x="5868145" y="2708920"/>
            <a:ext cx="3275856" cy="523220"/>
          </a:xfrm>
          <a:prstGeom prst="rect">
            <a:avLst/>
          </a:prstGeom>
          <a:noFill/>
        </p:spPr>
        <p:txBody>
          <a:bodyPr wrap="square" rtlCol="0">
            <a:spAutoFit/>
          </a:bodyPr>
          <a:lstStyle/>
          <a:p>
            <a:r>
              <a:rPr lang="fr-FR" sz="1400" dirty="0" err="1"/>
              <a:t>Canopus</a:t>
            </a:r>
            <a:r>
              <a:rPr lang="fr-FR" sz="1400" dirty="0"/>
              <a:t>, 1ere bombe à hydrogène, française, 1968 au dessus de Fangataufa</a:t>
            </a:r>
          </a:p>
        </p:txBody>
      </p:sp>
      <p:sp>
        <p:nvSpPr>
          <p:cNvPr id="5124" name="AutoShape 4" descr="Résultat de recherche d'images pour &quot;mururoa et fangataufa cart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6" name="AutoShape 6" descr="Résultat de recherche d'images pour &quot;mururoa et fangataufa carte&quot;"/>
          <p:cNvSpPr>
            <a:spLocks noChangeAspect="1" noChangeArrowheads="1"/>
          </p:cNvSpPr>
          <p:nvPr/>
        </p:nvSpPr>
        <p:spPr bwMode="auto">
          <a:xfrm>
            <a:off x="155575" y="-928688"/>
            <a:ext cx="2352675" cy="19431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8" name="AutoShape 8" descr="data:image/jpeg;base64,/9j/4AAQSkZJRgABAQAAAQABAAD/2wCEAAkGBxISEhUSEhIVFRUVFxcWFRUXFRUVFRUVFRcWFxYVFRgYHSggGB0lHRYYIjEhJSorLi4uFx8zODMsNygtLisBCgoKDg0OGxAQGy0lICUtLS8tLS8vLS0tLSstLS0tLS0tLS0tLS0tLSstLS0tLS0tLS0tLS0tLS0tLS0tLS0tLf/AABEIAMwA9wMBEQACEQEDEQH/xAAcAAACAgMBAQAAAAAAAAAAAAADBAACAQUGBwj/xABCEAACAQIEAwUFBgIJAwUAAAABAgMAEQQSITEFQVEGEyJhcTJSgZGSBxQVFiNTQqEkM2JygrHB0fBDg+FEY3Oi8f/EABsBAAIDAQEBAAAAAAAAAAAAAAACAQMEBQYH/8QANREAAgEDAgQDBwQCAgMBAAAAAAECAwQREiEFMUFRE2FxFCIygZGh8BWxwdEj4TPxBkJSJP/aAAwDAQACEQMRAD8A9xqMASjAEowBKMASjAHmHbf7QWZ3wfDmGZfDNitCkR5pF70g67L67LKSiPCDkedjg0B1dBIx1aSTxu7HdmY6kmqXOTNKpxS5GfwXDfsR/SKjXLuGiPYz+CYf9iP6RW+FjcTipdzk1eLWtObi87eRn8Dw/wCxH9Iq5cNq9ZfuZZ8dt1yg39DB4Hhv2Y/pFV3FvCksa25di6yva1xLU6aUO5b8Aw/7Ef0ilVhcv/sd8Ysk8Z+zLr2dw/7Mf0irocNqte9LBmq8coqWIRbXcL+XsN+xH9IrpO1pOOMfM4seJ3EamrVlZ5Mh7PYa39RHt7ovSTtqUab2z+49PiFzOsnrxl/IVPBcN+xH9IrzspPOx7WNPZatyDgWH/YT6RTRjVljBXOpRg2pNLBG4HhxvAn0ilnrhtLYaEqVRZi0zH4Lhv2I/pFLrkWeHHsT8Fw37Ef0ijXLuGiPYn4Lhv2I/pFGuXcNEexPwXDfsR/SKNcu4aI9ifguG/Yj+kUa5dw0R7E/BcN+xH9Io1y7hoj2J+C4b9iP6RRrl3DRHsdD2V7WzcMYI+ebBc01aXDbeKK/tRi2qctx0NsJ52ZTOnjdHtWBxkc0ayxOrxuAyupuGB2IqzBSHowBKMASjAEoAlSBKAJQBKAPJvtD7atPI+AwT2RfDisQh1B54eI9feYbbb0spaUWQhqOQwuHWNQiAKo2H/N6zN5NSWOQWoAlWUqcqklGPMqrVoUYOc3si46Cu2qr1RoU+mMv0PKzoLw6l3WXxZ0r1C5DyroVlNwcYPDZx7Z041FKospFo8N1rBR4fGMtdR5f59Tr3fF5VIeHRWlff/QysVdBs42gKsVRkZQLiGoyMoEZABc0sqiissshRc3hCLwl/ZjtfmdK41Sm6z9ynjPU9LRrxtkvFq5x0X9jUWGsPTT1866VvScIpPp+Z/g4d5W8WUmuv5j+TLQdRWiSjJYksmSEp03mDwLS4QWNhWCvY09D0LDOta8VreJFVHlenMTeMjfnsa49WjKnz6npaF1TrZUea5p80Uqk0G0w3BHdInzoombKlxJ7WcoAxVCBcjrTaRXLdhfy7J4SZIwriQq36liIQS38FxoCR1Ao0EeIAfgzgoMyHOjuCCxFo0MjC9t7dL66G1GknWhyPsnOcpBjswBvc6ZigAOmntj6TU6GL4iNbj+HtEELFSHFxlJI5aXtY7ja9LKOB4yTLdle0knC5CQC+Dc3liGphJ3mhHT3l57jWrqc87FFWGPePb8HikljWWNg6OoZGGoZWFwR8KtKQ1AEoAlAEoAlAEoA87+07te8f9AwjETyKGllH/p4j0/9xtgOQ16UspYQ0Y6medYTDpGojQWA2H+pPM0ng1JQ8TGw/tVKNVUc7hqRUptZSZZK4pRemUkmZtUwoVJywkxKt3RpQ1SksBFTz1ru0KFOjHQ5e8/qeUvLutdVPE0vQvzLDxxVrpUYUl7qOdcXVW5lmb9F0QykVO2VRiHSKlyWqAZYqXJYohViqMjKBcQ1GRtBVcKL31Ot/TS1VqCznzL3NuKjjpj1L9zVmSnQYMVGSHEqYqMkOIJoqbORcYeULYjChhbbpVFe3jVho5Gi1up29XxOffzNbiMKVF7/APPKuPcWbpR1ZPSWfElcVHHSZTHyhVUObIQyaDwkNmBBtca61jUmdLSizcTmOhlba1r6AZSlgOXhYj40ZYaUYPEZiVPeNdL5fK4sfW4FteVGWGlBBxjEA3Ez39fMN/mAfhRqZGldgGJxkklg7lsu1+V7XProNfKjJKSXIXYXp6M3CakhK1GNWDhLqbfsB2n/AA6YYeVv6HO/hJ2w0zn+UbnfkpN+ZrqXNDGKkeT+xw7C6c805/Evv/s9sBrGdIzQBKAJQBKAOe7c9pl4fhjLbPKxCQR85JW2HoNyegoJSzseK4aJhmeRi80rF5ZDuztv8BsByAqLek7irpzhC3lx7JR14yxi1b75qjSVGHJ/n3ORwxO5ryuKr3X5n0SLqK6VtTdOlGL7HDvq6q3E5rqy9FavGn5vt3C2tZ1nvtFc30X55Bo8ODqazuypylrkt+xrjxWvCn4UHsur54HY4q15MCiMpFSNlyiMJFS5LFEMsVLksUQqxVGR1EIIqjI2kz3VRknSTuqMhpKmKpyRpKNFU5IcQbRVORHEC8VMmVuJruKw+C/Q3/0rFxCGqlnsdLhE9FfT3Rp0UkgDUk2A6k7Vwj1Jc4d7kZGurZSACbNe2U253FThhlGY8K7ByEYiMAvp7IJsL/GjDDKMHDvr4G0tfwnS+19OdRhhlFnwkgAJRgDsbH3ivw8QI+FThhldwToQbEEEbgixHqKgBfFQq4KsLhhYiu9w3NSjKMuR5bjP+G4jOGzx9cHo32UdpmkRsDiGJmw6gxux1mg2VvNl0U/4TzrFXoulPSzp21wq9NTX4z0OqjQSgCUAYJtqaAPBe0PGzxHGNib/AKEWaLCjkQDZ5/8AGRp5AVTUl0L6UOovWvhmVW27HO43p9m377epnau1dVFTp6msvp6nmLGlKrV0KWldX5F1QmsU6N3V5vCOlC54fQ+CDk/PffP0RsuE8KaQsRewVje38QUsF+NrVFO39mlrm8sm4vXew8OEdMV+JG+bs8EveUDUBSQLMSD5+8CNL9av9qb5RMnsKjzl2xyD4fgN/wCO2oFitm3cHS/9gn0pZXWOhdGyz1Eo46vyZ1AZSKkyWqIdIqhsfAVYqXIyRfu6hyGUGy3dUZJ0kMVGQ0lTFU5I0lGioyK0CeOmyQ0AeOmyI4iuIw+ZSDsRaolFTi4sinJ05qa6GgnwjwsHGoUgg+YNxcVxK9rKlv0PS2t/Tr7PZ9v6C/mx42YKEQuxc27zeQqX1LaZso9NbWvWTxcbHYpcNq1qbqRWyJBxyRDIVVP1TdxluLWYBRc3AGY02rBjcDYDtfLa5Re8BYq1zlAdw7Ap/FqLA30FT4jI8JAJe1OIZMnhABzAgEMDmz6G/p8qNbBU0arG4kyuXIALW0F7aADS58qFCU/hQSq06eFJpeoua6lhVdCfh1FjJw+K0I3NNVaLzp7ATiZcPJHioP62A5wL2zp/1Ij5Mtx8q6N5R8SGeqOTw658Gppb2f5k9+4RxKPEwR4iI3SVFdT5ML2PQjYjqK4Z6gcoAlAHB/a5xwxYZcJE1pcYTHcbpCNZn+k5R5tUN4WRoxy8HI4LFYWOIJ3QssIjVO7UEOFALGUeI3OvlVCeXyL8NbGzxHFsC2iwDdyD3aixIly+o8S6crDpXWtrSrGOpbZPOX3EKE5KD3S/c1HGponlLRCyG9hlVMupIFlUcvX1rpUKbisT/s4VxUi5Zp8voLRJVzZnSyx6FTyquWGaI5XJjkaHakeC9Z5DkanqfmareDRHIzHHStliQykdK2Ooh1ipWyxIKsVLkZIFj8AJUyE21U3tf2WB/wBKrqR1xwXUZ+HLVgNh8KqKEW9hoLkk/M00YqKwhZNyephO7pskYKmKjIrQNoqkjAJ46bIjQB46lMRoXkjpkxGhaWK+lr+VEpRjFufLqLGMtXu8znuM9mhrKt9xmQbW6/5V46V7b3F34dFPHfv6H0Gxv7u0stNbGf2z3EZI7eYOxG1dCdNx9DnU6qqZ6PsylVlhkCraFPxJqHcz3dfwKMqnZFsteloWdOi8xzk8Td8SrXK01MY9CpFV3lr48Vjmi3ht/wCzSed0+YNq0UVJU0p88Ge4lCVaUqfw52Oz+x3i2R58A58I/pGH/uO1pkHKyuQ3/cNca7peHUeOTPTWFfxqKb5rZnqdZjaSgDwPtJxQ4ziE+IveOM/d4OmSM/qMP7z316AV0bS1jUi5TWTjcSvalKahTeH1FwK2Ss6TWlLC8jlx4jXjLU5ZeMLPQItaksHOlLLyFjWpE5jsKUjZdFDsKVU2aIxHYkpGzTGI5FHVbZdFDccdI2WpDMcdK2WJB1SoHSLVBJKAJQBKAJQBKAKOlTkVoXkjqUxGheRKdMraFpEpK0oqlJy5JMKabmlHnlAsSxtby1ryfAeHwuHK6lt73u42/F0O/wAXvZ0EreO+2+ev5g56bAZLjVkP1Keo616WVroT6xf1XmcuF9rw+U1t5PyFo+GyO6xxjOWvltYXsCx38gawV7WVJprdPqdW1vYVsp7Nc0EPBZ1VXZVVWClS0ka3DAlfaboDVdJunNS7F1xGNanKm+qLycHnG8dt73ZRltlPiufD7S7+8K9Ormm+p4KVpWTw0UHBpySAliBc3ZVsPHqbnT+rf6aWdxDGE9y2laVNScovHX8+RrpY8pINtNNCGHwI0NZ407mK1KefJm2deym9MoOPmgeH4h90xGHxgJtBIO884ZPBKLc/C1/VRVVeNSdLNRYaNVnOjSraKUsqS69GfQqMCLjUHY1zTtnPfaFxk4Th88ym0mXJF/8ALIciW9C1/hUpZeCG0llniuAwwjjRBsqgf7n516KnFQgkeMr1HUquXdjS0tKsqucckwubaVDSpc2shVq8xsZhFKyYoehWqmzTCI9CtI2aYxHoUqts0RQ7ElIy2KG446RstihgClLCUASgCUASgBbGYwRlAVY5yRcC9rKWuflSSnpwWQp6s7l8LiVkUMp06HQjnYjkamM1JZQs4ODww1MKSgCrLQQ0LyJTJlbQpKtcrjlfwrOSXOW31N3C6Wu5j5bisy1s4Vb+z2kIeW/q+Zj4hVdavKfmJypXTTOdJCyyMjZ0NmGaxttmUqT8iaSrSjUhpChXlQqeIvn5i+M7Q4kgpJkYHkVsDqTawIuNdjptXBr0qlJ4ketta9KvHVB7/cC3aCY3zZWubtdAQ58OrDY+wv0itFC7hGHvJtrl02MV3w2pUqe40ovnlZ39PkZXtFOGzXW5JucupBz+Em97DvHt61FCpGdfDWzwvQa6t507TKlvHL9fkavESFmLHcm533O+5r0UY4WDx0nltiuIiDqynZgQfQ6VE4qUWmPSm4SUl0PYvsz4ocRw3Ds5u6KYZCdy8DGMk+uUH415uSw8HtYy1JS7nKfbPjc0mDwoOmZ8S48oxkj0/vO301otIaqqMnEKnh27ffY41RXcmsxaPK03iab7oIlZrSPhwUH+ZNXEKnjVXVTz/GDpE45GdDCCoSNVuNcymHMdDoP0zYDmddzUO1nzT6v+RVe084cdsIck4nA7IwRhkYtbItmBVFsTfllJ250io1Ippvn5lzuaMnGWOXlz2GW4upDBY11Iy3HKzAg/MWG1J4Dzuy/2uL5R7Gwj4lET/Vkb2NlvqWOvzH86rdGfc0RuKfYhmUplAN73vYDnzN6lRalkhzi44RaFKZipDSilLUjNBJKAJQAKWUgqAjNmJBItZdL3albaaGSTTfYLTCkoABhsKEZ2BP6jZj5GwGnypIww2+485uSS7bB6cQlAEoApItArQjONQPjXA4ovaLyjb9E9T+R07N+DbVK3yX0F5Vr0qZw2hOVadMpkhOVasRnkhGdL71LhGaxJZRXGpOlLVB4Zr3gArKuGUc7/ALm6XHLrGMpfIC6VTc8NSWqjz7Gqy445PRcYafXBSquH3M1U0Tf17mni1lT8FVaSW3PHYqa7jeNzzEU2zt/sYxNjjcP0kjnX0mTK3/2h/nXnrhxlUbi8o9jZxnGjFTWHg5vtziu94tiTyhSGAeuUytb4yfyrbw6PxSOZxme0YfP+DWAVrXiuq8/CjmTVBW8cfG39F/sIlZreMZTWp5cc/TzNd7KpTpPEWoyxnO2+OgxEK6TOEt2PQCq2aYI2EK1WzTFD8C1UzTFD0K1Wy+KGYpPGFyta181hl32vfeqtXvYNCh7uoPExN8y21IGt7gHQ/EcqIvJMsdC9SQSgCUASgCUASgCUASgCUASgCGgDWSToJMpZQzXCKSAWy72HOuFw9eNe1a76e6vlzOjd5p2sKa6+8xabHRbd4m5X2h7S6EeoNegUkcdwlzwK/eI2tldTmBK2INwpAJFt7EgfGrIyRVOEuqASirUZpxwJTCrEZpIRmFWIzyQs1MVoEwrl3dlql4tP4v3wd/h3E1CHgVvhe2eyKEVVUu6+jW47cmaaNhaup4cZ5lzWO3Y3/wBms+TiuXlNhZFt1aKSNgfkzfOuZSO/WW6OcmmMmJxkvN8VP19lXKLv5KK7NtUjRt3N+Z5u+pTuLpU4rohmDDO98is1t7Am2hOtvQ/I1ZaXHjU/8noZuIWbt6+KS2wmH+4SgBjG4BsAcrWJNrWNudx86S1oQpVJSTX+ib+7qV6EIOL25vz/ANjEWCk5xv09k72zW26An0FbnUj3OVGhU/8AlmwjwMo0Mbgje6tp61V4sH1NMaNRc4sdXDutsysL9QRSa4vkzQoSjzQ3CKVl0eQ/CKrZfEdQaVWWozQSSgCUASgCscisLqQR1BuNNDtQmnyJcWnhlqCCUASgCUASgCUAYdrAnoKouavhUZVOyZbRp66ij5mok4QrSRzlnDKBcA2DWzEX+s+tY+F2+i3i3ze7+e5ova+qpJLly+mxpcb2QhfNmklswYEBgBlYhrAAWGo1O5ub10fBWeZj9oaWMA8b2dR8paR8ymQ38PiMpBYstrctOm+4BqzwU+pV7Q1nbnj7FMLwlIWLKTqCLWAG9+X/ADWradNReTPXrOosNFphWhHPkIzCrEZpCj05UCagZAzWO/SdvI6nCZON1DA72am7viWCf+1Op1sCGw8psfio+VecpHs63I0fAGzQK+vjLub6m7Ox1PxqKkm3jsTShFbpbs6DhHFnw+fIBdha5vdbB1BH1n5Cu5bW0XRim9+b+x5S+vJq4nKK25L5Ifl7TSEhhGisLAEXtlDI1svrGPheo0Rjs87vH+wlKc944yo5/bYYwvaF1XIqKFsQBdjoVYbnUm7E3+FXytot7vf86GSnfTS2jt+dRpeMkszd2oLm5F9L662Ftdd9/M1Hs6SSzyLY3eW3p5jGIxve2JUAjmPj5X51EKXh9SydbxOaCQ1LJiPw1Wy+I2KQsRmgklAEoAlAAcKAAQqFAGYWsBfXVhbketLDGNkPPOd3kNTCEoArGW1uANdLG9xyJ6HyqEyXjoWqSCUASgAWJ1AXqQPhua5nE/fhGiv/AGkl8ubNlltKVT/5X35FpBpXSikkkjFJ53E5asRVITlqxFMhKarEUSEZqdGeYjNViM0hOSrEU9QTUDIpXM4nVUaWnud3gdu51/E6IC8qpLBI7BVWRrsxAAvDKouTtqRXCpcz1lXeIl2aP9Fi/u/6mnlSnKWyZWq9OC3kk/xmyWuhdaqVSKTwsJM41ioV6M9STeptZ7hQa6c6yW0VqeNjgwt+bnLQstPv35dgmaxB+dY7qbp1YVMPz/o6XD6catvUoak8vb5BYuIEHUXHT/zWRcSnqzJbHRfBKfhpRfvd+5uOG41ZCQLgjkelbaN1CtlI59exqW+HLdM2E8jqoMa5jcaeXM1NaUkvdWSbeMJP33g28NQTEcFKWIlBJKAJQBKAJQBKAJQBKAJQBKMgSgAe7eg/mf8A8rn48S8z0gvu/wDSNWdFv5yf2X+y0m1dAxsTlp0VyEpqsRUxKarEZ5CU1OjPMFg3QSoZBdAfELX09OdE1JwajzEpuCqJz5dRyLGYQhSyIti2dSmYkZQFscltxewIAvtVDp1lyeeX5zNEats0m0lu9sfQFHicFcMyAjQsuU5icsei28Iswe+wN9PKXCvjGQjUtc5a/PI03Emiugiscq2ZgCAzZmN9QD7JUfCuTxDV4nvHpODafCelbd+5zXazDvJAEjUszOLKBcmwYmw9AT8Kx0uZ06vIPwRMsQSxGRnSx3GR2Wx89K9LZteCm/P9zxfEli4l8v2NitTVdCabm19SuirmEkoJp80FSnpeHCKUHs+RnuFWqTlKot1z8hmI1a0Z4PBTFwm9wNLchzrz/ELeSqaorZo9hwe8i6Oict137BMNhJVtIq7a2vqfhVMLatHFRI2Vby2qN0m+ex1HDsUsihlPqOYPQ11YVVUjlHDq0JUpaZGzDEAkC5AuB18qiTGgssxwjiXfhjkZQDoWHtDnrtcG4t5VnpVdfTBrq0fDws5NhVxSSgCUASgCUASgCUASgBmHBs2p0H86rlUS5FkaTYyuAXnc1W6jLVRia2edVxK4dkIV1ukmbQsP4LWtfQ86Tx5asFqtouORt+HEXKm9zfoaiilByb5t5K6sXJLHQRm00rYjHLKE5adFUjXTYhM2Qsue18txmt1tTprOCtp4zg1kvE4N++j2J9tdhvzplOPcqlSn2YCSdToGBNg249k3sfQ2q1NGacJfx8xWU1bHcyST6lsHDGyvmZQwKZczZbrc95a++lqSpKaa0rv9eg9GEJp6nh7Y/k2H4VhHYhJzzPtC1hY29kkcxfWslS6qUoqU9lyyzfTtKNSWISfc5/iYjjkcI+ZAfC3W4HT4j4Vyr9PUqkuqPTcDi6sXQpLLiwOAUy4nCqhBLSPbWwNsPMTWajhvJ0LunKl7klhgsRAY8TjIjpkxU9t/ZdzIu/k4r0Ni80sHjuKrTXUvIuKedpFrENu/mUU+ITUtVT3sLbfkFUVYraCnrfT7ehnle1XT8LOz5936sMJAKW4uqdHGr6E2XD611lw5LuP4SQEXFFOrGrHXEmrQnQqaJ8xvAYnMWXmpt6jrWelWU3KL5pnQrWrpRhNcmk/mP4PCorFlFid7bfKiNGMG2hncTnFRk8m2haokTENhsKitmVbG2Xc2te+229VaEnlGjxG1hjHeLmy3Ga17X1tte3Smys4DDxktQQYdwBckAdSbCobBLIPFOyoxUXYKSo6kDQVEm1HKGgk5JMW4dipX/rIsnhQ3vuzC7C3K1JTnJ/EsFlWEI/C87j1WlJKAD4UoCGcgDMFW/N22A6mqqssbF1CGple0XaKLBCJpb5ZJREWG0d0d879FAQ3PIa7Cs7ZqUcmoHbyLuFn7iQZnyZSVDA/d5MRr00jK+tRqG0MLP21jSOV2hf8ARNmAK6nLO3hvY/8AQI1APiGlGoNLGF7VpsYXupAksVsoLxIGGYhm1lBta9lPVc06iNJiDikWLSV49DDK0Taqb5bWbwk6EEEX111q2jPfDM9xT2yhOU1sSOdJmixXCUaUyktdlKsoNgbqUv12Pz1ocY51Nk+NJR0I1C9lkFsryEhkcXsfHHcRnUaAXOmxvWSde0pL36iXzRd/+mr8NNv5dHzJiOygbLqwCxiIXItlF9SDz13/ANzWSpxix6ScvJJv+i6Nle75illt7vBfB8CjhzfrKA1tNDaxY6be9b4CkhxiqsqhbzfqsFdfh9OePGrwWOzyGMOFHtSs3oD/ALU8rvjVX4KUY+r3KFa8IpfHVcvRBsHi8MrrkRgds5O1973Nc6/4fxevQk6000t9K8vRG+xvuFUa0VRg0+Wp/wDf8Go7RSpO1lAAB9q2rHqfKrqHCq1CzUq0m3ts3nCZ0uG8epw4i/BgsNY7ZaC9gsDm4phE3Ea4iZtL3/T7oemsv8vk9COlG3iV1K5qa2sGe3eF7ni2IHKeOGcDToYm2847/Gu1w6fOJ5PjFP3Yz+RrVrrI88wgNZrqv4VNyXPoarK19orxh06+hgmvNVq06stUz3FtbU7eGin6jGFxOXQjStdpeqlHRJbHO4jwyVxU8SD38wUst2LAka6cjWSrVzUc49zoW9HRRjTnvhHVcMnzIpvfTX1G9duhNTgnnoebuKXhVZR8zawtTMWLHYWpGi5MKjKSbEEjQ2tceRqvKb25lvvJeRemFNfxTCPKGQEBDGR/3AwKnrbSqakXLYvpTjHDff7DOBlZkBdSra3X0JGnlzp4NtbiVElJ6XlB6cQlAEoAd4aw1B9R8KpqrqX0ZdBLEdm42kQgKY87ySo95O8Z42j/AIja2V2BHMWG1ZdGGsG3xNmmbI8LgJuYIibFb92l8pNyt7bEkm1WNIryziI+08MnEThmwMJUu8PeFFMpLZg5a6+yxLXHME3vWNXP+TRg9DPgmmy9o174z5HcScPhZgzQxllbOGKKSHsFzg2uGsAL72AHKtmDz2RfiSxxxkKqqSFQZVA8KeyunIC9hyvUxhOXwPDK6s4xXvbo52U1PsdWXxVZfLC/jJk9phH4aa+eWKySGhcJoS+Nyl6ybFfEqy+DC9EJzTHqa00+GWkPhpr6GOpf3Euc2ITvW2FKEfhikYKlWUnu2JSmtEUjJNizGmEQNjUYHQO9ZL+DnReDp8Kqxhcxb9PqdX9k2Fz4/Ey/swRxD1mcu38o1rz9Ne6ewrP3g/20YLLJg8WNgz4aTTlKM8ZJ6BkP1VttJ6Kq8zm8Rp67d+W5xi13zyTDxQMwZlUkIMzEfwi9rnpqRXnuJV1Ulpj0PWcEtXRg6k9nLl6DA4XObgRObEg+E6FbXHr4hp51zcM7epF24NiACe5bQA8tiCR63APyoww1IA+CkUXKMB4Nx+4CU+YBt6UYYJoewolwxvKjKraG+9+tt+RrVbV3SlvyZhvLZXEfd5o6PCzhhdSCOorsalJZR5+UZQliSwx+J6VoeJSPhcXe98Lq/MqbBuuYc6odGOrUuZrVxPRofIx2hGJyL92F2zHNqoNsrZdW0AzZbnXTkdjMtXQinoz7xruJx8Q79u6P6OvsmMNYooQRhtiJASxO6kjpSvVksjox5mUHERBewaYPHcEplNgO+K2PsE3yg2PW1K5SUd2MowctguDxeN70CVYxGWa/sZgl8TlOjnWyYbl/1W6aZqnEaFP45osVnOXwxZufvAOwY+gqn9Wpy2pRlL0T/dk+wTXxyivmZzOf4QPU/wC1WeNeT+Gmorzf8IXwrePObfov7MgsNS9vQAf50s41YrNeqkvLb9yYuDf+ODb8/wDRq8R2wnRm/RzIswS4jY/pIA80uZWJJC3AGQC5GtNGopY0b+ZbpwveeC2G7YTMXVoVTLls5zZMryzKJCbjTLGLi4szakLrVu5GF3E4uOBpHnjwsMcmSPLM8LszuTGs65gVHh71LEEnwOCNqTQs6kty93FTw/Cc3p7ZDy9t5FEl4l8Jl7s5ZFEiqh7k6++6voCdMtjc0zePi2M7x03NVi+087APJFvKyEBW8EMcjI8gIZr28J1C7nfStUJaVsjHUgpSe/I2krVrRz5CcrU6KJMTlarEUSYlK1OjPJicpqxFDAE1IIG1A6KGofLceHPY9I+xrB5cE+IO+JmkkGlvAhESfC0ZP+KvNSSUmke4g5OKcueEb3t9wc4vAYiBRdymaLl+rGQ8ev8AeUD4mlTxuS1lYPEuH4kSRo/vAE+R5j5135Tc6DlHseUjTVK6UJclL+Tc4DibRI6KqkSaPcXJXKy2HT2ifW1eWUmj3DinuOfmOS98iG5ZiPHZnfLmZhm1Byjw7aVOtkeGhnAYrE913iJGy/pJb+JhAhQC19Lh+oPTS9SnLmK1HOBrENjJUJfDIfEtgDlZchkKWAbYF2Gu9xUvUyFpzsxLjz4mYAy4fIVGa4uNCGOoJ02PnpSyy+Y0NK5M1vAeLokhjJ9o28g1aLK6jCeh9Q4nwa4nbq4xy+uDso3rNxLj1OhWVKG+/vPnhdjmWXCZ1qTqS222XfzDriLcr0lT/wAkt28UoykWQ4PVW85JBVnc7L86r/UOI1v+Kjjzf4iz2W0p/HUz6BAkh3YD0FOrTidX/kq6fKKFdxZU/ghn1MjCjmSfU1ZHglN71pyl6v8AoR8Skv8Ajil6IusSryArbCztLdZUUkUO5r1XjU2VbEqNBcnyrJV4zbweil7z7L8wXQ4dVl71R4XmAbF+MRlgrFWcL7TlFIBNvVgPjUJ39zzxTX1kM42tLf439ELLxbDCxLMTcjxRyXuGKWtl0JYFQOZ0F6vpcPt4vVPM5d5b/bl9hJ3FaSxH3V5DX4rBp+qouiyAk5QUfNlNzp/C3yrpJpGLTLqHgxaOCUdXtvlYNbnrapWGK01zMSSUyQjYtI9EoRnFxkspia3F5Qq7VzH4ti87ypfWUf7SNi0Xe3Kf0Uv6YrK1dehWhVgpweUzmVoSpycZLDFJWq9IyykJyvTpFEmJStViM8mKsacrBk0DIGTQOhPiLNkyxi8khEUY6ySEIo+ZrPc1NFNs22NHxa0V8z6C4Hw1cNh4cOnsxRrGPPIALnzNr/GvPnrx00AeC9qOE/cuITQAWjm/pEHSzn9VB/de+nRhXTsKmU6bOHxajhqrH5/wLA1ybqg6VRx6dDvWN1G4pKXXr6mazG0dwfFJIrBSLBg1iBrlYMASNbZgDa9tKnVgVxTCDjuIAt3h67Lc2Nxc2ubVOpkaIsxiOMzSBw75s4AYneytmtppvz3o1MFFLkarD4Je8VtfaGnLU0tOlF1EdC44pWds6W3Lmd5HNV1//wCOUK71U3pl9voeVtON1qe0/eX3GY5K7FK3p04pRil6GCdec3u2/VjKSU7RCZz2E7YFsWcOYhlzsgYHxXF9x6j+dcl32JuOnOPqeun/AOOKNkrhT3wnjpj1OgE7liBoT15WrzUOJX9W6lCns5ck9sJdhJWlrCipS3S5tdQy4a+rsT5cq6tPgc6r1XdRyfboYZ8TjBYoRS8+owigbC1duha0qEcU4pHNq151XmbbANgYzKJ8v6gUrmufZPIjY/8Ak1dpWciKbSwIz9n8OxjLBrxZShzG4ZCxV/NgWY3531vUOmmN4skVn4DhyUOUgpGIVsxFohfwnrcm581B5VLppkeNJBsLhI4ixQHxWvc32LN/m7U0YJchJ1XLmXeSrEihsXkemSEbFpHpsZEbwCMoOjfA9K41eyrWsnWs/nDo/TszoUrulcR8K5+Uu3r5Gl7QvNEgMa5iTa4F9LHUAb62Hx+Na7XicLqGae0lzi+a+Rmq8PdCpir8PRrk/n6Gr4jipQSVzWCqbCPMczG1hbpY33tcV0JuaeUYqUKUtn3fXGyEPvuI7tmMd3BTQKVBu1nAvyy2N/PyqFUqaMhOhbeIo5236+Wz+b6GYsbKWAMfhJtezAgeLXX0HzqyNWbaTRVO3pRi2pb/AC8htjWhGFIGaG8DpZN19nvCzieJKx/q8Gvet0M0gZYlPoM7fBa415cKp7seSPT8Ns5UU5z5v9j2ysJ1CUAcN9rHZ5sRhRiIVvPhCZEA3eO360XndRcDqop6dR05KSKq1JVYOD6nl2GnDqHU3DAEehrsXFCNzS+69TzdtcVLKv8AZoPXm505Rnoa3PZ06sKlNVIvZ7/noWQV27CzSjqqLc8vxfiUpT8OjLbq11YUAGttW0p1FujlUOIVqLeHz7mJIeY18q491w+UPehv5HpOH8Zp1cU6mzxz8y2HgbMunMH+dZ6NrV1p6TZcX9v4csSXVHRxyV32eUjIZjkpGi+MhlJaVosTNNxXARyyHu1VZhZma1iwOm/Ub1zq9CE5+4sS5ncteIV4UVGpJun0XmX+8Y2MyZY86bRAlSwCI666j2nEbbnQttVng7p6c45GTxISXxcyy47iBEZMQBOYSgBbLcR2K3c57HNrppc2NgC+KmFsL/iWVkxhOIcRKDNCuYBb5goJPhDA5XIHM3F/TlULxOqGkqOeZsuBYjEMJDiBlOcZBZQAvdR5gLM2mfPqTenhqfMqquO2lmyMlWYKsg2kqcCuQJpKnAmQLyUyQuRd5KZIRyFpJKdIplIWkkpkilyJDjbeFxmQ/wAvSuLxHhLqS9otnoqLr0fk/wCzpWXFFCPgV1qpvp29P6A4/AkDPGcyHXTcetRw3jaqT9nuvcqL6MjiPCNEPHtnqpv6o1+HgaQkLbQZmJICqotqSeWo+deglNROJTpub2Gk4DOwuFFiMwNxlIIc6NsdI228utUu6p9zRGyqv89f6EMTg3QFmAsJGiOv8aC5HprvVsaik8eWSuVGUVl98fM12LxKxo0jHwqLn/QVh4hX0w0R5v8AY63B7ZTqeJJbR/c9g+zTs+2Dwa96LTzkzzj3XkAsnllUKvqCedchLB6NvLOsqSCUAYIoA8J7YcCPD8YUAP3fElpIDySQ6yQ39TmXyNuVdKwr4/xvryOLxW1yvFj05+giDXRdGEpa2tziq4qxpukns+hdWq0zMIpoEYWN6hoE8BndreE61kuo1XH/ABvc6VhO38XFdbPr2+nMcw0pyi+9tamkpaFq5hXcPFl4fw52HI5alohSLYjEMqMVFyBp/vVNZuMG48zZa6J1Yxm9jXRzvh45J2UyOSgChhmbMyqADyN2GnlWK3hOCdSfNnSualOrKNKm9l+5mPtaCuZY7+1YZ7O1jKFyra5H6WvS53tV/jZXIo9maeGw03aoKWAQMLsEIfRykSSvrawsrH6DQ6vkCoZ6/nIInaYZZGKreOJJQM5GbMXFvEoItk386FPPNA6OGsPqOYbjHeTSRALZCBmuTmuitcWFv4rb8qaMsywJOnpgpMfMtWYKGyhlpsC5BNLU4FcgLyVKQjkAeSmwVOQu8lMkVuQtJJTpFMpCsklOkUykXwXEGiOmqndTsfMedcvinCKV9DfaS5PsdHhvFKtnLbeL5rv/ALNkcOHBlwxAJBDoQCCDuCp0+B0rz1vxWvYVPZb9ZXSX87dDvVuHUrym7mxeH1j+6NfNxPExm7MVLLbVV1Azja2ntv8AP0r1FCVrXyqTTw/M4NX2qg1rysry5ISxWPkkuGIsWLkBVUFyLFjYDU2qypKlbrUwo0q91LTFZ6/7H+wXA/vuNDML4fBsrv0kxHtRx+YX2j55Rzrhzm6k3Nnq6VFUKapR6cz22oGJQBKAJQBpe1/Z6PH4Z8PJoTZo3trFKuqSL5g/MEjnQiHjG54aqyxu+HxC5Z4TlkXkfdkTqrDUGu9a3Cqx8zyt/aOhPb4XyDg1qOcEU0CtFwaBWFR6hkJtDEclK0WqQyktJgtUhhJaXBbGYTvBbW1h8tNaVrYtjJtmgwnaNmZdIrMHKkDUgEAAgv4C1ybamxGlZPEfkdJ0IpPft+fINiO0mVVMcauDCzsQCVSQoSiEgWFyrA89RUyqdl0+5EKOW9Uuv2KxdoGLEdwikEKUKnOSSFbKeeW99tQOVJ4m/Id0Uknq+f535G04FjxLGJLICbXCqBluoJBszdfL0q+l7yyZ7haJacmxMtWYM7kUMtTgVyBtLU4EcgTy1OBHIA8tMkVuQu8lOkVSkVw8LStkTfU6m2gFyflROUYLLIhCVSWmJg8OmO0bHfUDMNCAbEb6kfOo8en3J9mqN8vxGZ+DTre8ZNiQcozagA8vJhSq4g+o7tKsehnCQzQN3jJIqD2yF0I6Hlv8r1zuK21O9t3SWG+mdsee34zdw6rUs6yqSyo9cfn/AEV7Q8XikjBCtmU6XA2OhF7/APLVw+G8PuuEuVSbTi+aXfpjY9NKdvx2tC3hmMu7XJdfXyNDhXlxDph4FvPM2VAdlG7St/ZUamtNS4d1PU1g6FbhMeFLwoy1Z3zjB7x2W4DFgcNHhotQtyzn2pJGN3kbzJ18tBsKcxG2oAlAEoAlAEoA4n7Rexv3xRiMOAuLhFkOwlS9zDIem+U8ifM1ZSqOnLUiqtRjVg4SPJ8FihIL2KsCVdGFnR1NmRwdQQa71GqqkdSPJXNvKjNxkMg1cjKXVqBWi4NAuAivQQGSSoaGUg6y0mCxTDLLUYLFIIs1LpLFUZcS1GCVMt3tGknWTvqMBqMGWjBGsoZanBDmDaWpSEcgTS1OBHIC8lNgrcgLSU2CtvJIMQUbMtrjqAR8jSzgprDLKc3B5Q43aDEfuDe/srqcytc6dVX5VT7LT7Gn2ys+v7EXtHiQbiQaksTlUHMQFJuBcXAFR7LT5YHV9WznIDG8alkBXwohFsqqAACQzAHcAkAnrYUk4QoR1vd/n7F1KdS5qeGsJP8AH9TS42dUXxAsWIVEALNI7aKiqNSSelcq5vZ1loXJ/nXc9FYWEbSarbqS5PP8LY9X+zXsYMFGZ5gDiph47aiJL3ECHoNCx5keQrPGKisI317ipXlrqPLO2piklAEoAlAEoAlAEoA89+0TsIZycZgwBigB3key4pB/C3ISAey/wOliLaNaVKWUZ7i2hXjpl8vI8zwmKDg2BDKSrows6ONCrqdQQeVd6lWjUWUeVubedGWJjINWmbBYNQLguDQLgsDQRgur0EbhFlqMDKQQS1GBlIuJqjBKkW72jA2sne0YDWYMtGCNRUy0YFcgZlqUiHIo0lTgVtgy1SQVJoJRUtQSkUJoGSKk1XUlpWS6lT1vyAYnErGAWuSSFVVGZ3ZtAqqNST0rhXV1Oo3TjyPWWFhCklWl8R6T9nvYhomXHYxR94IPdRbjDIw115yEbnlsKzRjhG6c3JnodMISgCUASgCUASgCUASgCUAcR277BrjD94w7CHFqLBrfpzAbJMBqfJhqPParKVWVOWYlNahCtHTNHlRZ0kaCeNoZ09qNt7e8hGjqeTC4rtULmNVY6nmbuxnQfddwwNWS8TWsct8/wUQVLw5as6tsdvMsDVxmwWBoFwWDVTOvTh8UkX0rStV+CLZnPVXt1BLOpGhcJu28aGQS1T+p0fP6Gj9BusZ2+pcPWylXhVWYM5txaVbeWmosGc9WlG5M9BG5M1QG5gtU5J0sxegMFSaAwYJoJwVLUDJFSaCcFSaCcAWlZpFhhjaWd9EiTVj5k7Ko3LHQCslzXhBYf0OjZWtSrLMdvP8AOZ6l2G7BDCsMViiJcXY2Iv3cAYWKRA89wX3N7aC9+FhdEeqTeEm8ndAUASgCUASgCUASoAlAEoAlAEoAlAGi7VdmMNjosk6arcxyr4ZYj1je2mwuNjbUGmTa5EOKaw+R8t4jtJiEdkDghWKglVuQCRr8q0+21ltkx/plu98A/wA1Yn3l+gUe3Vu/2I/Srbs/qZ/NeJ95foFHt1bv9g/Srbs/qY/NeK95foWss/fblLmb6X+OGiPJGfzXiveX6FqvQixVZEPazFe8v0LU+HEl1JEHa3Fe8v0LV9GrKjnQY7m2p3OHU6FvzdiveX6Fq/26t3+xm/SLXt9zH5uxXvL9AqPbq3f7B+kW3Z/Uh7W4r3l+haWpdVZrDZZT4db0nqUc+u5n82Yr3l+harhWnBNJ8y2raUarU5R3RgdrMV7y/QKsp3VWmtKexVU4dQqvXJb+Wxj824r3l+gU/t1bv9iv9Jtu33J+a8T7y/QKj26t3+xP6TbdvuT814n3l+gUe3Vu/wBg/Srbt9zH5qxPvL9Ao9urd/sH6VbdvuZXtNiSQMy6m2ii+vSh31buT+lWy6fc+ouyHZjDYKO0KeNwpklfxSyGwN3f47CwHIVmk23lmtRUVhcjoqUYlAEoAlAEoAl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9" name="Picture 9"/>
          <p:cNvPicPr>
            <a:picLocks noChangeAspect="1" noChangeArrowheads="1"/>
          </p:cNvPicPr>
          <p:nvPr/>
        </p:nvPicPr>
        <p:blipFill>
          <a:blip r:embed="rId4" cstate="print"/>
          <a:srcRect l="41340" t="29920" r="17553" b="12121"/>
          <a:stretch>
            <a:fillRect/>
          </a:stretch>
        </p:blipFill>
        <p:spPr bwMode="auto">
          <a:xfrm>
            <a:off x="6012160" y="3429000"/>
            <a:ext cx="2996160" cy="2376264"/>
          </a:xfrm>
          <a:prstGeom prst="rect">
            <a:avLst/>
          </a:prstGeom>
          <a:noFill/>
          <a:ln w="9525">
            <a:noFill/>
            <a:miter lim="800000"/>
            <a:headEnd/>
            <a:tailEnd/>
          </a:ln>
        </p:spPr>
      </p:pic>
      <p:sp>
        <p:nvSpPr>
          <p:cNvPr id="3" name="ZoneTexte 2">
            <a:extLst>
              <a:ext uri="{FF2B5EF4-FFF2-40B4-BE49-F238E27FC236}">
                <a16:creationId xmlns:a16="http://schemas.microsoft.com/office/drawing/2014/main" id="{0BD43642-0E95-D64E-BF44-9E941397D891}"/>
              </a:ext>
            </a:extLst>
          </p:cNvPr>
          <p:cNvSpPr txBox="1"/>
          <p:nvPr/>
        </p:nvSpPr>
        <p:spPr>
          <a:xfrm>
            <a:off x="25471" y="5566804"/>
            <a:ext cx="3168352" cy="369332"/>
          </a:xfrm>
          <a:prstGeom prst="rect">
            <a:avLst/>
          </a:prstGeom>
          <a:noFill/>
        </p:spPr>
        <p:txBody>
          <a:bodyPr wrap="square" rtlCol="0">
            <a:spAutoFit/>
          </a:bodyPr>
          <a:lstStyle/>
          <a:p>
            <a:r>
              <a:rPr lang="fr-FR" dirty="0"/>
              <a:t>D’après le site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E87E7F7-0352-6241-9EA5-6F3EE3960E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332656"/>
            <a:ext cx="8280920" cy="5793507"/>
          </a:xfrm>
        </p:spPr>
      </p:pic>
      <p:sp>
        <p:nvSpPr>
          <p:cNvPr id="2" name="ZoneTexte 1">
            <a:extLst>
              <a:ext uri="{FF2B5EF4-FFF2-40B4-BE49-F238E27FC236}">
                <a16:creationId xmlns:a16="http://schemas.microsoft.com/office/drawing/2014/main" id="{902E09B4-411A-A748-9C60-942D3260FDF5}"/>
              </a:ext>
            </a:extLst>
          </p:cNvPr>
          <p:cNvSpPr txBox="1"/>
          <p:nvPr/>
        </p:nvSpPr>
        <p:spPr>
          <a:xfrm>
            <a:off x="539552" y="6126163"/>
            <a:ext cx="5688632" cy="369332"/>
          </a:xfrm>
          <a:prstGeom prst="rect">
            <a:avLst/>
          </a:prstGeom>
          <a:noFill/>
        </p:spPr>
        <p:txBody>
          <a:bodyPr wrap="square" rtlCol="0">
            <a:spAutoFit/>
          </a:bodyPr>
          <a:lstStyle/>
          <a:p>
            <a:r>
              <a:rPr lang="fr-FR" dirty="0"/>
              <a:t>Localisez Mururoa et Fangataufa</a:t>
            </a:r>
          </a:p>
        </p:txBody>
      </p:sp>
    </p:spTree>
    <p:extLst>
      <p:ext uri="{BB962C8B-B14F-4D97-AF65-F5344CB8AC3E}">
        <p14:creationId xmlns:p14="http://schemas.microsoft.com/office/powerpoint/2010/main" val="245248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l-mail.ymail.com/ws/download/mailboxes/@.id==VjN-B1u3nnChRyOm3ICjgU0IqfaF4s_89GJv05ZETCXsRKisw9ZX7BgeXCwpV6E76YVQfuSv2dyYKMLOAEoHrmKWWA/messages/@.id==AAKlI3EbBr8oXZpa8ga6qFnAVEc/content/parts/@.id==2.2/raw?appid=YMailNorrin&amp;ymreqid=2114b1a5-3ddf-e318-1c17-30008901a700&amp;token=zitEzqOML3j84e6ealFTT5U7-km5qEQF52lp7AcCuBbSGpZZfbA-9JIlWHenPSWr7dqnT5h7Ffr1UR2mxYY5qYxYmRD9z5kHamUqIxmCli_wjXTIb1HMTztse29tTMX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8" name="Picture 4" descr="Résultat de recherche d'images pour &quot;fonds de carte océanie&quot;"/>
          <p:cNvPicPr>
            <a:picLocks noChangeAspect="1" noChangeArrowheads="1"/>
          </p:cNvPicPr>
          <p:nvPr/>
        </p:nvPicPr>
        <p:blipFill>
          <a:blip r:embed="rId2" cstate="print"/>
          <a:srcRect/>
          <a:stretch>
            <a:fillRect/>
          </a:stretch>
        </p:blipFill>
        <p:spPr bwMode="auto">
          <a:xfrm>
            <a:off x="1" y="537382"/>
            <a:ext cx="9128008" cy="5843946"/>
          </a:xfrm>
          <a:prstGeom prst="rect">
            <a:avLst/>
          </a:prstGeom>
          <a:noFill/>
        </p:spPr>
      </p:pic>
      <p:sp>
        <p:nvSpPr>
          <p:cNvPr id="4" name="Ellipse 3"/>
          <p:cNvSpPr/>
          <p:nvPr/>
        </p:nvSpPr>
        <p:spPr>
          <a:xfrm>
            <a:off x="0" y="188640"/>
            <a:ext cx="504056" cy="3326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 name="ZoneTexte 4"/>
          <p:cNvSpPr txBox="1"/>
          <p:nvPr/>
        </p:nvSpPr>
        <p:spPr>
          <a:xfrm>
            <a:off x="467544" y="188640"/>
            <a:ext cx="1622880" cy="307777"/>
          </a:xfrm>
          <a:prstGeom prst="rect">
            <a:avLst/>
          </a:prstGeom>
          <a:noFill/>
        </p:spPr>
        <p:txBody>
          <a:bodyPr wrap="none" rtlCol="0">
            <a:spAutoFit/>
          </a:bodyPr>
          <a:lstStyle/>
          <a:p>
            <a:r>
              <a:rPr lang="fr-FR" sz="1400" dirty="0"/>
              <a:t>Mon espace proche</a:t>
            </a:r>
          </a:p>
        </p:txBody>
      </p:sp>
      <p:sp>
        <p:nvSpPr>
          <p:cNvPr id="6" name="Ellipse 5"/>
          <p:cNvSpPr/>
          <p:nvPr/>
        </p:nvSpPr>
        <p:spPr>
          <a:xfrm>
            <a:off x="5796136" y="3861048"/>
            <a:ext cx="576064"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7" name="Ellipse 6"/>
          <p:cNvSpPr/>
          <p:nvPr/>
        </p:nvSpPr>
        <p:spPr>
          <a:xfrm>
            <a:off x="6876256" y="188640"/>
            <a:ext cx="576064" cy="2880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83768" y="116632"/>
            <a:ext cx="1862882" cy="523220"/>
          </a:xfrm>
          <a:prstGeom prst="rect">
            <a:avLst/>
          </a:prstGeom>
          <a:noFill/>
        </p:spPr>
        <p:txBody>
          <a:bodyPr wrap="square" rtlCol="0">
            <a:spAutoFit/>
          </a:bodyPr>
          <a:lstStyle/>
          <a:p>
            <a:r>
              <a:rPr lang="fr-FR" sz="1400" dirty="0"/>
              <a:t>Mururoa et Fangataufa</a:t>
            </a:r>
          </a:p>
          <a:p>
            <a:r>
              <a:rPr lang="fr-FR" sz="1400" dirty="0"/>
              <a:t>Les essais français</a:t>
            </a:r>
          </a:p>
        </p:txBody>
      </p:sp>
      <p:sp>
        <p:nvSpPr>
          <p:cNvPr id="9" name="Ellipse 8"/>
          <p:cNvSpPr/>
          <p:nvPr/>
        </p:nvSpPr>
        <p:spPr>
          <a:xfrm>
            <a:off x="6372200" y="3573016"/>
            <a:ext cx="7200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2123728" y="188640"/>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4499992" y="188640"/>
            <a:ext cx="576064"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566902" y="188640"/>
            <a:ext cx="1577098" cy="307777"/>
          </a:xfrm>
          <a:prstGeom prst="rect">
            <a:avLst/>
          </a:prstGeom>
          <a:noFill/>
        </p:spPr>
        <p:txBody>
          <a:bodyPr wrap="none" rtlCol="0">
            <a:spAutoFit/>
          </a:bodyPr>
          <a:lstStyle/>
          <a:p>
            <a:r>
              <a:rPr lang="fr-FR" sz="1400" dirty="0"/>
              <a:t>Essais britanniques</a:t>
            </a:r>
          </a:p>
        </p:txBody>
      </p:sp>
      <p:sp>
        <p:nvSpPr>
          <p:cNvPr id="14" name="ZoneTexte 13"/>
          <p:cNvSpPr txBox="1"/>
          <p:nvPr/>
        </p:nvSpPr>
        <p:spPr>
          <a:xfrm>
            <a:off x="5076056" y="188640"/>
            <a:ext cx="1443152" cy="307777"/>
          </a:xfrm>
          <a:prstGeom prst="rect">
            <a:avLst/>
          </a:prstGeom>
          <a:noFill/>
        </p:spPr>
        <p:txBody>
          <a:bodyPr wrap="none" rtlCol="0">
            <a:spAutoFit/>
          </a:bodyPr>
          <a:lstStyle/>
          <a:p>
            <a:r>
              <a:rPr lang="fr-FR" sz="1400" dirty="0"/>
              <a:t>Essais américains</a:t>
            </a:r>
          </a:p>
        </p:txBody>
      </p:sp>
      <p:sp>
        <p:nvSpPr>
          <p:cNvPr id="15" name="Ellipse 14"/>
          <p:cNvSpPr/>
          <p:nvPr/>
        </p:nvSpPr>
        <p:spPr>
          <a:xfrm>
            <a:off x="1331640" y="764704"/>
            <a:ext cx="21602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3347864" y="2276872"/>
            <a:ext cx="576064"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644008" y="1772816"/>
            <a:ext cx="576064"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rot="4316413">
            <a:off x="1511341" y="4285148"/>
            <a:ext cx="1980879" cy="45654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rot="3700397">
            <a:off x="5222391" y="2844555"/>
            <a:ext cx="1209597" cy="55897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203848" y="6488668"/>
            <a:ext cx="2823337" cy="369332"/>
          </a:xfrm>
          <a:prstGeom prst="rect">
            <a:avLst/>
          </a:prstGeom>
          <a:noFill/>
        </p:spPr>
        <p:txBody>
          <a:bodyPr wrap="none" rtlCol="0">
            <a:spAutoFit/>
          </a:bodyPr>
          <a:lstStyle/>
          <a:p>
            <a:r>
              <a:rPr lang="fr-FR" b="1" dirty="0"/>
              <a:t>Le fait nucléaire en Océanie</a:t>
            </a:r>
          </a:p>
        </p:txBody>
      </p:sp>
      <p:sp>
        <p:nvSpPr>
          <p:cNvPr id="22" name="ZoneTexte 21"/>
          <p:cNvSpPr txBox="1"/>
          <p:nvPr/>
        </p:nvSpPr>
        <p:spPr>
          <a:xfrm>
            <a:off x="2339752" y="6488668"/>
            <a:ext cx="779381" cy="369332"/>
          </a:xfrm>
          <a:prstGeom prst="rect">
            <a:avLst/>
          </a:prstGeom>
          <a:noFill/>
        </p:spPr>
        <p:txBody>
          <a:bodyPr wrap="none" rtlCol="0">
            <a:spAutoFit/>
          </a:bodyPr>
          <a:lstStyle/>
          <a:p>
            <a:r>
              <a:rPr lang="fr-FR" b="1" dirty="0">
                <a:solidFill>
                  <a:srgbClr val="FF0000"/>
                </a:solidFill>
              </a:rPr>
              <a:t>TITRE: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linds(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blinds(horizontal)">
                                      <p:cBhvr>
                                        <p:cTn id="82" dur="500"/>
                                        <p:tgtEl>
                                          <p:spTgt spid="2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animBg="1"/>
      <p:bldP spid="10" grpId="0" animBg="1"/>
      <p:bldP spid="12" grpId="0" animBg="1"/>
      <p:bldP spid="13" grpId="0"/>
      <p:bldP spid="14" grpId="0"/>
      <p:bldP spid="15" grpId="0" animBg="1"/>
      <p:bldP spid="16" grpId="0" animBg="1"/>
      <p:bldP spid="17" grpId="0" animBg="1"/>
      <p:bldP spid="19" grpId="0" animBg="1"/>
      <p:bldP spid="20"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kiribati essais nucléaire&quot;"/>
          <p:cNvPicPr>
            <a:picLocks noChangeAspect="1" noChangeArrowheads="1"/>
          </p:cNvPicPr>
          <p:nvPr/>
        </p:nvPicPr>
        <p:blipFill>
          <a:blip r:embed="rId2" cstate="print"/>
          <a:srcRect/>
          <a:stretch>
            <a:fillRect/>
          </a:stretch>
        </p:blipFill>
        <p:spPr bwMode="auto">
          <a:xfrm>
            <a:off x="107566" y="332655"/>
            <a:ext cx="9036434" cy="604930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l="7793" t="13960" r="31255" b="14641"/>
          <a:stretch>
            <a:fillRect/>
          </a:stretch>
        </p:blipFill>
        <p:spPr bwMode="auto">
          <a:xfrm>
            <a:off x="467544" y="0"/>
            <a:ext cx="7977639" cy="5256584"/>
          </a:xfrm>
          <a:prstGeom prst="rect">
            <a:avLst/>
          </a:prstGeom>
          <a:noFill/>
          <a:ln w="9525">
            <a:noFill/>
            <a:miter lim="800000"/>
            <a:headEnd/>
            <a:tailEnd/>
          </a:ln>
        </p:spPr>
      </p:pic>
      <p:sp>
        <p:nvSpPr>
          <p:cNvPr id="3" name="Rectangle 2"/>
          <p:cNvSpPr/>
          <p:nvPr/>
        </p:nvSpPr>
        <p:spPr>
          <a:xfrm>
            <a:off x="755576" y="5661248"/>
            <a:ext cx="576064" cy="28803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403648" y="5661248"/>
            <a:ext cx="4000775" cy="369332"/>
          </a:xfrm>
          <a:prstGeom prst="rect">
            <a:avLst/>
          </a:prstGeom>
          <a:noFill/>
        </p:spPr>
        <p:txBody>
          <a:bodyPr wrap="none" rtlCol="0">
            <a:spAutoFit/>
          </a:bodyPr>
          <a:lstStyle/>
          <a:p>
            <a:r>
              <a:rPr lang="fr-FR" dirty="0"/>
              <a:t>Pays ayant pratiqué des essais nucléaires</a:t>
            </a:r>
          </a:p>
        </p:txBody>
      </p:sp>
      <p:sp>
        <p:nvSpPr>
          <p:cNvPr id="27" name="Forme libre 26"/>
          <p:cNvSpPr/>
          <p:nvPr/>
        </p:nvSpPr>
        <p:spPr>
          <a:xfrm>
            <a:off x="899592" y="1556792"/>
            <a:ext cx="273939" cy="282486"/>
          </a:xfrm>
          <a:custGeom>
            <a:avLst/>
            <a:gdLst>
              <a:gd name="connsiteX0" fmla="*/ 140530 w 273939"/>
              <a:gd name="connsiteY0" fmla="*/ 4748 h 282486"/>
              <a:gd name="connsiteX1" fmla="*/ 86407 w 273939"/>
              <a:gd name="connsiteY1" fmla="*/ 61720 h 282486"/>
              <a:gd name="connsiteX2" fmla="*/ 60769 w 273939"/>
              <a:gd name="connsiteY2" fmla="*/ 47477 h 282486"/>
              <a:gd name="connsiteX3" fmla="*/ 57921 w 273939"/>
              <a:gd name="connsiteY3" fmla="*/ 87357 h 282486"/>
              <a:gd name="connsiteX4" fmla="*/ 26586 w 273939"/>
              <a:gd name="connsiteY4" fmla="*/ 87357 h 282486"/>
              <a:gd name="connsiteX5" fmla="*/ 949 w 273939"/>
              <a:gd name="connsiteY5" fmla="*/ 87357 h 282486"/>
              <a:gd name="connsiteX6" fmla="*/ 20889 w 273939"/>
              <a:gd name="connsiteY6" fmla="*/ 110146 h 282486"/>
              <a:gd name="connsiteX7" fmla="*/ 52223 w 273939"/>
              <a:gd name="connsiteY7" fmla="*/ 152875 h 282486"/>
              <a:gd name="connsiteX8" fmla="*/ 69315 w 273939"/>
              <a:gd name="connsiteY8" fmla="*/ 195604 h 282486"/>
              <a:gd name="connsiteX9" fmla="*/ 69315 w 273939"/>
              <a:gd name="connsiteY9" fmla="*/ 238333 h 282486"/>
              <a:gd name="connsiteX10" fmla="*/ 80709 w 273939"/>
              <a:gd name="connsiteY10" fmla="*/ 263970 h 282486"/>
              <a:gd name="connsiteX11" fmla="*/ 157621 w 273939"/>
              <a:gd name="connsiteY11" fmla="*/ 278213 h 282486"/>
              <a:gd name="connsiteX12" fmla="*/ 191805 w 273939"/>
              <a:gd name="connsiteY12" fmla="*/ 238333 h 282486"/>
              <a:gd name="connsiteX13" fmla="*/ 223139 w 273939"/>
              <a:gd name="connsiteY13" fmla="*/ 246879 h 282486"/>
              <a:gd name="connsiteX14" fmla="*/ 237382 w 273939"/>
              <a:gd name="connsiteY14" fmla="*/ 181361 h 282486"/>
              <a:gd name="connsiteX15" fmla="*/ 220291 w 273939"/>
              <a:gd name="connsiteY15" fmla="*/ 164269 h 282486"/>
              <a:gd name="connsiteX16" fmla="*/ 234534 w 273939"/>
              <a:gd name="connsiteY16" fmla="*/ 118692 h 282486"/>
              <a:gd name="connsiteX17" fmla="*/ 263020 w 273939"/>
              <a:gd name="connsiteY17" fmla="*/ 98752 h 282486"/>
              <a:gd name="connsiteX18" fmla="*/ 265868 w 273939"/>
              <a:gd name="connsiteY18" fmla="*/ 75963 h 282486"/>
              <a:gd name="connsiteX19" fmla="*/ 214593 w 273939"/>
              <a:gd name="connsiteY19" fmla="*/ 56023 h 282486"/>
              <a:gd name="connsiteX20" fmla="*/ 183259 w 273939"/>
              <a:gd name="connsiteY20" fmla="*/ 33234 h 282486"/>
              <a:gd name="connsiteX21" fmla="*/ 140530 w 273939"/>
              <a:gd name="connsiteY21" fmla="*/ 4748 h 28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3939" h="282486">
                <a:moveTo>
                  <a:pt x="140530" y="4748"/>
                </a:moveTo>
                <a:cubicBezTo>
                  <a:pt x="124388" y="9496"/>
                  <a:pt x="99700" y="54599"/>
                  <a:pt x="86407" y="61720"/>
                </a:cubicBezTo>
                <a:cubicBezTo>
                  <a:pt x="73114" y="68841"/>
                  <a:pt x="65517" y="43204"/>
                  <a:pt x="60769" y="47477"/>
                </a:cubicBezTo>
                <a:cubicBezTo>
                  <a:pt x="56021" y="51750"/>
                  <a:pt x="63618" y="80710"/>
                  <a:pt x="57921" y="87357"/>
                </a:cubicBezTo>
                <a:cubicBezTo>
                  <a:pt x="52224" y="94004"/>
                  <a:pt x="26586" y="87357"/>
                  <a:pt x="26586" y="87357"/>
                </a:cubicBezTo>
                <a:cubicBezTo>
                  <a:pt x="17091" y="87357"/>
                  <a:pt x="1899" y="83559"/>
                  <a:pt x="949" y="87357"/>
                </a:cubicBezTo>
                <a:cubicBezTo>
                  <a:pt x="0" y="91155"/>
                  <a:pt x="12343" y="99226"/>
                  <a:pt x="20889" y="110146"/>
                </a:cubicBezTo>
                <a:cubicBezTo>
                  <a:pt x="29435" y="121066"/>
                  <a:pt x="44152" y="138632"/>
                  <a:pt x="52223" y="152875"/>
                </a:cubicBezTo>
                <a:cubicBezTo>
                  <a:pt x="60294" y="167118"/>
                  <a:pt x="66466" y="181361"/>
                  <a:pt x="69315" y="195604"/>
                </a:cubicBezTo>
                <a:cubicBezTo>
                  <a:pt x="72164" y="209847"/>
                  <a:pt x="67416" y="226939"/>
                  <a:pt x="69315" y="238333"/>
                </a:cubicBezTo>
                <a:cubicBezTo>
                  <a:pt x="71214" y="249727"/>
                  <a:pt x="65991" y="257323"/>
                  <a:pt x="80709" y="263970"/>
                </a:cubicBezTo>
                <a:cubicBezTo>
                  <a:pt x="95427" y="270617"/>
                  <a:pt x="139105" y="282486"/>
                  <a:pt x="157621" y="278213"/>
                </a:cubicBezTo>
                <a:cubicBezTo>
                  <a:pt x="176137" y="273940"/>
                  <a:pt x="180885" y="243555"/>
                  <a:pt x="191805" y="238333"/>
                </a:cubicBezTo>
                <a:cubicBezTo>
                  <a:pt x="202725" y="233111"/>
                  <a:pt x="215543" y="256374"/>
                  <a:pt x="223139" y="246879"/>
                </a:cubicBezTo>
                <a:cubicBezTo>
                  <a:pt x="230735" y="237384"/>
                  <a:pt x="237857" y="195129"/>
                  <a:pt x="237382" y="181361"/>
                </a:cubicBezTo>
                <a:cubicBezTo>
                  <a:pt x="236907" y="167593"/>
                  <a:pt x="220766" y="174714"/>
                  <a:pt x="220291" y="164269"/>
                </a:cubicBezTo>
                <a:cubicBezTo>
                  <a:pt x="219816" y="153824"/>
                  <a:pt x="227413" y="129611"/>
                  <a:pt x="234534" y="118692"/>
                </a:cubicBezTo>
                <a:cubicBezTo>
                  <a:pt x="241655" y="107773"/>
                  <a:pt x="257798" y="105873"/>
                  <a:pt x="263020" y="98752"/>
                </a:cubicBezTo>
                <a:cubicBezTo>
                  <a:pt x="268242" y="91631"/>
                  <a:pt x="273939" y="83084"/>
                  <a:pt x="265868" y="75963"/>
                </a:cubicBezTo>
                <a:cubicBezTo>
                  <a:pt x="257797" y="68842"/>
                  <a:pt x="228361" y="63145"/>
                  <a:pt x="214593" y="56023"/>
                </a:cubicBezTo>
                <a:cubicBezTo>
                  <a:pt x="200825" y="48902"/>
                  <a:pt x="191330" y="39406"/>
                  <a:pt x="183259" y="33234"/>
                </a:cubicBezTo>
                <a:cubicBezTo>
                  <a:pt x="175188" y="27062"/>
                  <a:pt x="156672" y="0"/>
                  <a:pt x="140530" y="4748"/>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orme libre 27"/>
          <p:cNvSpPr/>
          <p:nvPr/>
        </p:nvSpPr>
        <p:spPr>
          <a:xfrm>
            <a:off x="6084168" y="1628800"/>
            <a:ext cx="1306556" cy="737313"/>
          </a:xfrm>
          <a:custGeom>
            <a:avLst/>
            <a:gdLst>
              <a:gd name="connsiteX0" fmla="*/ 121065 w 1306556"/>
              <a:gd name="connsiteY0" fmla="*/ 6647 h 737313"/>
              <a:gd name="connsiteX1" fmla="*/ 804729 w 1306556"/>
              <a:gd name="connsiteY1" fmla="*/ 32284 h 737313"/>
              <a:gd name="connsiteX2" fmla="*/ 762000 w 1306556"/>
              <a:gd name="connsiteY2" fmla="*/ 72165 h 737313"/>
              <a:gd name="connsiteX3" fmla="*/ 853155 w 1306556"/>
              <a:gd name="connsiteY3" fmla="*/ 92105 h 737313"/>
              <a:gd name="connsiteX4" fmla="*/ 844609 w 1306556"/>
              <a:gd name="connsiteY4" fmla="*/ 245929 h 737313"/>
              <a:gd name="connsiteX5" fmla="*/ 881641 w 1306556"/>
              <a:gd name="connsiteY5" fmla="*/ 248778 h 737313"/>
              <a:gd name="connsiteX6" fmla="*/ 907278 w 1306556"/>
              <a:gd name="connsiteY6" fmla="*/ 149077 h 737313"/>
              <a:gd name="connsiteX7" fmla="*/ 941461 w 1306556"/>
              <a:gd name="connsiteY7" fmla="*/ 211746 h 737313"/>
              <a:gd name="connsiteX8" fmla="*/ 998433 w 1306556"/>
              <a:gd name="connsiteY8" fmla="*/ 260172 h 737313"/>
              <a:gd name="connsiteX9" fmla="*/ 1063951 w 1306556"/>
              <a:gd name="connsiteY9" fmla="*/ 197503 h 737313"/>
              <a:gd name="connsiteX10" fmla="*/ 1183592 w 1306556"/>
              <a:gd name="connsiteY10" fmla="*/ 134834 h 737313"/>
              <a:gd name="connsiteX11" fmla="*/ 1269050 w 1306556"/>
              <a:gd name="connsiteY11" fmla="*/ 94953 h 737313"/>
              <a:gd name="connsiteX12" fmla="*/ 1303233 w 1306556"/>
              <a:gd name="connsiteY12" fmla="*/ 151925 h 737313"/>
              <a:gd name="connsiteX13" fmla="*/ 1249110 w 1306556"/>
              <a:gd name="connsiteY13" fmla="*/ 180411 h 737313"/>
              <a:gd name="connsiteX14" fmla="*/ 1197835 w 1306556"/>
              <a:gd name="connsiteY14" fmla="*/ 231686 h 737313"/>
              <a:gd name="connsiteX15" fmla="*/ 1146560 w 1306556"/>
              <a:gd name="connsiteY15" fmla="*/ 300052 h 737313"/>
              <a:gd name="connsiteX16" fmla="*/ 1083891 w 1306556"/>
              <a:gd name="connsiteY16" fmla="*/ 339933 h 737313"/>
              <a:gd name="connsiteX17" fmla="*/ 1089589 w 1306556"/>
              <a:gd name="connsiteY17" fmla="*/ 379813 h 737313"/>
              <a:gd name="connsiteX18" fmla="*/ 1092437 w 1306556"/>
              <a:gd name="connsiteY18" fmla="*/ 448180 h 737313"/>
              <a:gd name="connsiteX19" fmla="*/ 1024071 w 1306556"/>
              <a:gd name="connsiteY19" fmla="*/ 508000 h 737313"/>
              <a:gd name="connsiteX20" fmla="*/ 984190 w 1306556"/>
              <a:gd name="connsiteY20" fmla="*/ 556426 h 737313"/>
              <a:gd name="connsiteX21" fmla="*/ 1012676 w 1306556"/>
              <a:gd name="connsiteY21" fmla="*/ 710251 h 737313"/>
              <a:gd name="connsiteX22" fmla="*/ 984190 w 1306556"/>
              <a:gd name="connsiteY22" fmla="*/ 718796 h 737313"/>
              <a:gd name="connsiteX23" fmla="*/ 938613 w 1306556"/>
              <a:gd name="connsiteY23" fmla="*/ 607701 h 737313"/>
              <a:gd name="connsiteX24" fmla="*/ 827517 w 1306556"/>
              <a:gd name="connsiteY24" fmla="*/ 573518 h 737313"/>
              <a:gd name="connsiteX25" fmla="*/ 710725 w 1306556"/>
              <a:gd name="connsiteY25" fmla="*/ 604852 h 737313"/>
              <a:gd name="connsiteX26" fmla="*/ 659450 w 1306556"/>
              <a:gd name="connsiteY26" fmla="*/ 636187 h 737313"/>
              <a:gd name="connsiteX27" fmla="*/ 633813 w 1306556"/>
              <a:gd name="connsiteY27" fmla="*/ 707402 h 737313"/>
              <a:gd name="connsiteX28" fmla="*/ 591084 w 1306556"/>
              <a:gd name="connsiteY28" fmla="*/ 664673 h 737313"/>
              <a:gd name="connsiteX29" fmla="*/ 548355 w 1306556"/>
              <a:gd name="connsiteY29" fmla="*/ 593458 h 737313"/>
              <a:gd name="connsiteX30" fmla="*/ 508474 w 1306556"/>
              <a:gd name="connsiteY30" fmla="*/ 604852 h 737313"/>
              <a:gd name="connsiteX31" fmla="*/ 448654 w 1306556"/>
              <a:gd name="connsiteY31" fmla="*/ 545032 h 737313"/>
              <a:gd name="connsiteX32" fmla="*/ 385985 w 1306556"/>
              <a:gd name="connsiteY32" fmla="*/ 539335 h 737313"/>
              <a:gd name="connsiteX33" fmla="*/ 314770 w 1306556"/>
              <a:gd name="connsiteY33" fmla="*/ 556426 h 737313"/>
              <a:gd name="connsiteX34" fmla="*/ 246403 w 1306556"/>
              <a:gd name="connsiteY34" fmla="*/ 508000 h 737313"/>
              <a:gd name="connsiteX35" fmla="*/ 197977 w 1306556"/>
              <a:gd name="connsiteY35" fmla="*/ 453877 h 737313"/>
              <a:gd name="connsiteX36" fmla="*/ 121065 w 1306556"/>
              <a:gd name="connsiteY36" fmla="*/ 416845 h 737313"/>
              <a:gd name="connsiteX37" fmla="*/ 95428 w 1306556"/>
              <a:gd name="connsiteY37" fmla="*/ 317144 h 737313"/>
              <a:gd name="connsiteX38" fmla="*/ 81185 w 1306556"/>
              <a:gd name="connsiteY38" fmla="*/ 183260 h 737313"/>
              <a:gd name="connsiteX39" fmla="*/ 78336 w 1306556"/>
              <a:gd name="connsiteY39" fmla="*/ 72165 h 737313"/>
              <a:gd name="connsiteX40" fmla="*/ 121065 w 1306556"/>
              <a:gd name="connsiteY40" fmla="*/ 6647 h 73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06556" h="737313">
                <a:moveTo>
                  <a:pt x="121065" y="6647"/>
                </a:moveTo>
                <a:cubicBezTo>
                  <a:pt x="242130" y="0"/>
                  <a:pt x="697907" y="21364"/>
                  <a:pt x="804729" y="32284"/>
                </a:cubicBezTo>
                <a:cubicBezTo>
                  <a:pt x="911551" y="43204"/>
                  <a:pt x="753929" y="62195"/>
                  <a:pt x="762000" y="72165"/>
                </a:cubicBezTo>
                <a:cubicBezTo>
                  <a:pt x="770071" y="82135"/>
                  <a:pt x="839387" y="63144"/>
                  <a:pt x="853155" y="92105"/>
                </a:cubicBezTo>
                <a:cubicBezTo>
                  <a:pt x="866923" y="121066"/>
                  <a:pt x="839861" y="219817"/>
                  <a:pt x="844609" y="245929"/>
                </a:cubicBezTo>
                <a:cubicBezTo>
                  <a:pt x="849357" y="272041"/>
                  <a:pt x="871196" y="264920"/>
                  <a:pt x="881641" y="248778"/>
                </a:cubicBezTo>
                <a:cubicBezTo>
                  <a:pt x="892086" y="232636"/>
                  <a:pt x="897308" y="155249"/>
                  <a:pt x="907278" y="149077"/>
                </a:cubicBezTo>
                <a:cubicBezTo>
                  <a:pt x="917248" y="142905"/>
                  <a:pt x="926269" y="193230"/>
                  <a:pt x="941461" y="211746"/>
                </a:cubicBezTo>
                <a:cubicBezTo>
                  <a:pt x="956653" y="230262"/>
                  <a:pt x="978018" y="262546"/>
                  <a:pt x="998433" y="260172"/>
                </a:cubicBezTo>
                <a:cubicBezTo>
                  <a:pt x="1018848" y="257798"/>
                  <a:pt x="1033091" y="218393"/>
                  <a:pt x="1063951" y="197503"/>
                </a:cubicBezTo>
                <a:cubicBezTo>
                  <a:pt x="1094811" y="176613"/>
                  <a:pt x="1149409" y="151926"/>
                  <a:pt x="1183592" y="134834"/>
                </a:cubicBezTo>
                <a:cubicBezTo>
                  <a:pt x="1217775" y="117742"/>
                  <a:pt x="1249110" y="92105"/>
                  <a:pt x="1269050" y="94953"/>
                </a:cubicBezTo>
                <a:cubicBezTo>
                  <a:pt x="1288990" y="97801"/>
                  <a:pt x="1306556" y="137682"/>
                  <a:pt x="1303233" y="151925"/>
                </a:cubicBezTo>
                <a:cubicBezTo>
                  <a:pt x="1299910" y="166168"/>
                  <a:pt x="1266676" y="167117"/>
                  <a:pt x="1249110" y="180411"/>
                </a:cubicBezTo>
                <a:cubicBezTo>
                  <a:pt x="1231544" y="193705"/>
                  <a:pt x="1214927" y="211746"/>
                  <a:pt x="1197835" y="231686"/>
                </a:cubicBezTo>
                <a:cubicBezTo>
                  <a:pt x="1180743" y="251626"/>
                  <a:pt x="1165551" y="282011"/>
                  <a:pt x="1146560" y="300052"/>
                </a:cubicBezTo>
                <a:cubicBezTo>
                  <a:pt x="1127569" y="318093"/>
                  <a:pt x="1093386" y="326640"/>
                  <a:pt x="1083891" y="339933"/>
                </a:cubicBezTo>
                <a:cubicBezTo>
                  <a:pt x="1074396" y="353226"/>
                  <a:pt x="1088165" y="361772"/>
                  <a:pt x="1089589" y="379813"/>
                </a:cubicBezTo>
                <a:cubicBezTo>
                  <a:pt x="1091013" y="397854"/>
                  <a:pt x="1103357" y="426816"/>
                  <a:pt x="1092437" y="448180"/>
                </a:cubicBezTo>
                <a:cubicBezTo>
                  <a:pt x="1081517" y="469544"/>
                  <a:pt x="1042112" y="489959"/>
                  <a:pt x="1024071" y="508000"/>
                </a:cubicBezTo>
                <a:cubicBezTo>
                  <a:pt x="1006030" y="526041"/>
                  <a:pt x="986089" y="522718"/>
                  <a:pt x="984190" y="556426"/>
                </a:cubicBezTo>
                <a:cubicBezTo>
                  <a:pt x="982291" y="590134"/>
                  <a:pt x="1012676" y="683189"/>
                  <a:pt x="1012676" y="710251"/>
                </a:cubicBezTo>
                <a:cubicBezTo>
                  <a:pt x="1012676" y="737313"/>
                  <a:pt x="996534" y="735888"/>
                  <a:pt x="984190" y="718796"/>
                </a:cubicBezTo>
                <a:cubicBezTo>
                  <a:pt x="971846" y="701704"/>
                  <a:pt x="964725" y="631914"/>
                  <a:pt x="938613" y="607701"/>
                </a:cubicBezTo>
                <a:cubicBezTo>
                  <a:pt x="912501" y="583488"/>
                  <a:pt x="865498" y="573993"/>
                  <a:pt x="827517" y="573518"/>
                </a:cubicBezTo>
                <a:cubicBezTo>
                  <a:pt x="789536" y="573043"/>
                  <a:pt x="738736" y="594407"/>
                  <a:pt x="710725" y="604852"/>
                </a:cubicBezTo>
                <a:cubicBezTo>
                  <a:pt x="682714" y="615297"/>
                  <a:pt x="672269" y="619095"/>
                  <a:pt x="659450" y="636187"/>
                </a:cubicBezTo>
                <a:cubicBezTo>
                  <a:pt x="646631" y="653279"/>
                  <a:pt x="645207" y="702654"/>
                  <a:pt x="633813" y="707402"/>
                </a:cubicBezTo>
                <a:cubicBezTo>
                  <a:pt x="622419" y="712150"/>
                  <a:pt x="605327" y="683664"/>
                  <a:pt x="591084" y="664673"/>
                </a:cubicBezTo>
                <a:cubicBezTo>
                  <a:pt x="576841" y="645682"/>
                  <a:pt x="562123" y="603428"/>
                  <a:pt x="548355" y="593458"/>
                </a:cubicBezTo>
                <a:cubicBezTo>
                  <a:pt x="534587" y="583488"/>
                  <a:pt x="525091" y="612923"/>
                  <a:pt x="508474" y="604852"/>
                </a:cubicBezTo>
                <a:cubicBezTo>
                  <a:pt x="491857" y="596781"/>
                  <a:pt x="469069" y="555951"/>
                  <a:pt x="448654" y="545032"/>
                </a:cubicBezTo>
                <a:cubicBezTo>
                  <a:pt x="428239" y="534113"/>
                  <a:pt x="408299" y="537436"/>
                  <a:pt x="385985" y="539335"/>
                </a:cubicBezTo>
                <a:cubicBezTo>
                  <a:pt x="363671" y="541234"/>
                  <a:pt x="338034" y="561648"/>
                  <a:pt x="314770" y="556426"/>
                </a:cubicBezTo>
                <a:cubicBezTo>
                  <a:pt x="291506" y="551204"/>
                  <a:pt x="265868" y="525091"/>
                  <a:pt x="246403" y="508000"/>
                </a:cubicBezTo>
                <a:cubicBezTo>
                  <a:pt x="226938" y="490909"/>
                  <a:pt x="218867" y="469069"/>
                  <a:pt x="197977" y="453877"/>
                </a:cubicBezTo>
                <a:cubicBezTo>
                  <a:pt x="177087" y="438685"/>
                  <a:pt x="138156" y="439634"/>
                  <a:pt x="121065" y="416845"/>
                </a:cubicBezTo>
                <a:cubicBezTo>
                  <a:pt x="103974" y="394056"/>
                  <a:pt x="102075" y="356075"/>
                  <a:pt x="95428" y="317144"/>
                </a:cubicBezTo>
                <a:cubicBezTo>
                  <a:pt x="88781" y="278213"/>
                  <a:pt x="84034" y="224090"/>
                  <a:pt x="81185" y="183260"/>
                </a:cubicBezTo>
                <a:cubicBezTo>
                  <a:pt x="78336" y="142430"/>
                  <a:pt x="74063" y="96853"/>
                  <a:pt x="78336" y="72165"/>
                </a:cubicBezTo>
                <a:cubicBezTo>
                  <a:pt x="82609" y="47477"/>
                  <a:pt x="0" y="13294"/>
                  <a:pt x="121065" y="6647"/>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Etats-Unis</a:t>
            </a:r>
          </a:p>
        </p:txBody>
      </p:sp>
      <p:sp>
        <p:nvSpPr>
          <p:cNvPr id="29" name="Forme libre 28"/>
          <p:cNvSpPr/>
          <p:nvPr/>
        </p:nvSpPr>
        <p:spPr>
          <a:xfrm>
            <a:off x="827584" y="1268760"/>
            <a:ext cx="176614" cy="294829"/>
          </a:xfrm>
          <a:custGeom>
            <a:avLst/>
            <a:gdLst>
              <a:gd name="connsiteX0" fmla="*/ 60770 w 176614"/>
              <a:gd name="connsiteY0" fmla="*/ 3323 h 294829"/>
              <a:gd name="connsiteX1" fmla="*/ 12344 w 176614"/>
              <a:gd name="connsiteY1" fmla="*/ 34658 h 294829"/>
              <a:gd name="connsiteX2" fmla="*/ 20890 w 176614"/>
              <a:gd name="connsiteY2" fmla="*/ 74538 h 294829"/>
              <a:gd name="connsiteX3" fmla="*/ 49376 w 176614"/>
              <a:gd name="connsiteY3" fmla="*/ 122964 h 294829"/>
              <a:gd name="connsiteX4" fmla="*/ 72165 w 176614"/>
              <a:gd name="connsiteY4" fmla="*/ 159996 h 294829"/>
              <a:gd name="connsiteX5" fmla="*/ 77862 w 176614"/>
              <a:gd name="connsiteY5" fmla="*/ 194179 h 294829"/>
              <a:gd name="connsiteX6" fmla="*/ 55073 w 176614"/>
              <a:gd name="connsiteY6" fmla="*/ 197028 h 294829"/>
              <a:gd name="connsiteX7" fmla="*/ 37982 w 176614"/>
              <a:gd name="connsiteY7" fmla="*/ 225514 h 294829"/>
              <a:gd name="connsiteX8" fmla="*/ 77862 w 176614"/>
              <a:gd name="connsiteY8" fmla="*/ 234059 h 294829"/>
              <a:gd name="connsiteX9" fmla="*/ 26587 w 176614"/>
              <a:gd name="connsiteY9" fmla="*/ 273940 h 294829"/>
              <a:gd name="connsiteX10" fmla="*/ 20890 w 176614"/>
              <a:gd name="connsiteY10" fmla="*/ 291031 h 294829"/>
              <a:gd name="connsiteX11" fmla="*/ 151926 w 176614"/>
              <a:gd name="connsiteY11" fmla="*/ 251151 h 294829"/>
              <a:gd name="connsiteX12" fmla="*/ 169017 w 176614"/>
              <a:gd name="connsiteY12" fmla="*/ 202725 h 294829"/>
              <a:gd name="connsiteX13" fmla="*/ 143380 w 176614"/>
              <a:gd name="connsiteY13" fmla="*/ 171390 h 294829"/>
              <a:gd name="connsiteX14" fmla="*/ 100651 w 176614"/>
              <a:gd name="connsiteY14" fmla="*/ 122964 h 294829"/>
              <a:gd name="connsiteX15" fmla="*/ 83559 w 176614"/>
              <a:gd name="connsiteY15" fmla="*/ 54598 h 294829"/>
              <a:gd name="connsiteX16" fmla="*/ 60770 w 176614"/>
              <a:gd name="connsiteY16" fmla="*/ 3323 h 2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614" h="294829">
                <a:moveTo>
                  <a:pt x="60770" y="3323"/>
                </a:moveTo>
                <a:cubicBezTo>
                  <a:pt x="48901" y="0"/>
                  <a:pt x="18991" y="22789"/>
                  <a:pt x="12344" y="34658"/>
                </a:cubicBezTo>
                <a:cubicBezTo>
                  <a:pt x="5697" y="46527"/>
                  <a:pt x="14718" y="59820"/>
                  <a:pt x="20890" y="74538"/>
                </a:cubicBezTo>
                <a:cubicBezTo>
                  <a:pt x="27062" y="89256"/>
                  <a:pt x="40830" y="108721"/>
                  <a:pt x="49376" y="122964"/>
                </a:cubicBezTo>
                <a:cubicBezTo>
                  <a:pt x="57922" y="137207"/>
                  <a:pt x="67417" y="148127"/>
                  <a:pt x="72165" y="159996"/>
                </a:cubicBezTo>
                <a:cubicBezTo>
                  <a:pt x="76913" y="171865"/>
                  <a:pt x="80711" y="188007"/>
                  <a:pt x="77862" y="194179"/>
                </a:cubicBezTo>
                <a:cubicBezTo>
                  <a:pt x="75013" y="200351"/>
                  <a:pt x="61720" y="191805"/>
                  <a:pt x="55073" y="197028"/>
                </a:cubicBezTo>
                <a:cubicBezTo>
                  <a:pt x="48426" y="202251"/>
                  <a:pt x="34184" y="219342"/>
                  <a:pt x="37982" y="225514"/>
                </a:cubicBezTo>
                <a:cubicBezTo>
                  <a:pt x="41780" y="231686"/>
                  <a:pt x="79761" y="225988"/>
                  <a:pt x="77862" y="234059"/>
                </a:cubicBezTo>
                <a:cubicBezTo>
                  <a:pt x="75963" y="242130"/>
                  <a:pt x="36082" y="264445"/>
                  <a:pt x="26587" y="273940"/>
                </a:cubicBezTo>
                <a:cubicBezTo>
                  <a:pt x="17092" y="283435"/>
                  <a:pt x="0" y="294829"/>
                  <a:pt x="20890" y="291031"/>
                </a:cubicBezTo>
                <a:cubicBezTo>
                  <a:pt x="41780" y="287233"/>
                  <a:pt x="127238" y="265869"/>
                  <a:pt x="151926" y="251151"/>
                </a:cubicBezTo>
                <a:cubicBezTo>
                  <a:pt x="176614" y="236433"/>
                  <a:pt x="170441" y="216019"/>
                  <a:pt x="169017" y="202725"/>
                </a:cubicBezTo>
                <a:cubicBezTo>
                  <a:pt x="167593" y="189432"/>
                  <a:pt x="154774" y="184683"/>
                  <a:pt x="143380" y="171390"/>
                </a:cubicBezTo>
                <a:cubicBezTo>
                  <a:pt x="131986" y="158097"/>
                  <a:pt x="110621" y="142429"/>
                  <a:pt x="100651" y="122964"/>
                </a:cubicBezTo>
                <a:cubicBezTo>
                  <a:pt x="90681" y="103499"/>
                  <a:pt x="91630" y="66467"/>
                  <a:pt x="83559" y="54598"/>
                </a:cubicBezTo>
                <a:cubicBezTo>
                  <a:pt x="75488" y="42729"/>
                  <a:pt x="72639" y="6646"/>
                  <a:pt x="60770" y="332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755576" y="1628800"/>
            <a:ext cx="569387" cy="261610"/>
          </a:xfrm>
          <a:prstGeom prst="rect">
            <a:avLst/>
          </a:prstGeom>
          <a:noFill/>
        </p:spPr>
        <p:txBody>
          <a:bodyPr wrap="none" rtlCol="0">
            <a:spAutoFit/>
          </a:bodyPr>
          <a:lstStyle/>
          <a:p>
            <a:r>
              <a:rPr lang="fr-FR" sz="1050" b="1" dirty="0"/>
              <a:t>France</a:t>
            </a:r>
          </a:p>
        </p:txBody>
      </p:sp>
      <p:sp>
        <p:nvSpPr>
          <p:cNvPr id="31" name="ZoneTexte 30"/>
          <p:cNvSpPr txBox="1"/>
          <p:nvPr/>
        </p:nvSpPr>
        <p:spPr>
          <a:xfrm>
            <a:off x="467544" y="1268760"/>
            <a:ext cx="982961" cy="261610"/>
          </a:xfrm>
          <a:prstGeom prst="rect">
            <a:avLst/>
          </a:prstGeom>
          <a:noFill/>
        </p:spPr>
        <p:txBody>
          <a:bodyPr wrap="none" rtlCol="0">
            <a:spAutoFit/>
          </a:bodyPr>
          <a:lstStyle/>
          <a:p>
            <a:r>
              <a:rPr lang="fr-FR" sz="1050" b="1" dirty="0"/>
              <a:t>Royaume-Uni</a:t>
            </a:r>
            <a:endParaRPr lang="fr-FR" sz="1100" b="1" dirty="0"/>
          </a:p>
        </p:txBody>
      </p:sp>
      <p:sp>
        <p:nvSpPr>
          <p:cNvPr id="32" name="ZoneTexte 31"/>
          <p:cNvSpPr txBox="1"/>
          <p:nvPr/>
        </p:nvSpPr>
        <p:spPr>
          <a:xfrm>
            <a:off x="1203652" y="1517986"/>
            <a:ext cx="966290" cy="369332"/>
          </a:xfrm>
          <a:prstGeom prst="rect">
            <a:avLst/>
          </a:prstGeom>
          <a:noFill/>
        </p:spPr>
        <p:txBody>
          <a:bodyPr wrap="none" rtlCol="0">
            <a:spAutoFit/>
          </a:bodyPr>
          <a:lstStyle/>
          <a:p>
            <a:r>
              <a:rPr lang="fr-FR" b="1" dirty="0"/>
              <a:t>EUROPE</a:t>
            </a:r>
          </a:p>
        </p:txBody>
      </p:sp>
      <p:sp>
        <p:nvSpPr>
          <p:cNvPr id="33" name="ZoneTexte 32"/>
          <p:cNvSpPr txBox="1"/>
          <p:nvPr/>
        </p:nvSpPr>
        <p:spPr>
          <a:xfrm>
            <a:off x="7308304" y="3429000"/>
            <a:ext cx="1250663" cy="369332"/>
          </a:xfrm>
          <a:prstGeom prst="rect">
            <a:avLst/>
          </a:prstGeom>
          <a:noFill/>
        </p:spPr>
        <p:txBody>
          <a:bodyPr wrap="none" rtlCol="0">
            <a:spAutoFit/>
          </a:bodyPr>
          <a:lstStyle/>
          <a:p>
            <a:r>
              <a:rPr lang="fr-FR" b="1" dirty="0"/>
              <a:t>AMERIQUE</a:t>
            </a:r>
          </a:p>
        </p:txBody>
      </p:sp>
      <p:sp>
        <p:nvSpPr>
          <p:cNvPr id="34" name="ZoneTexte 33"/>
          <p:cNvSpPr txBox="1"/>
          <p:nvPr/>
        </p:nvSpPr>
        <p:spPr>
          <a:xfrm>
            <a:off x="5868144" y="1340768"/>
            <a:ext cx="1250663" cy="369332"/>
          </a:xfrm>
          <a:prstGeom prst="rect">
            <a:avLst/>
          </a:prstGeom>
          <a:noFill/>
        </p:spPr>
        <p:txBody>
          <a:bodyPr wrap="none" rtlCol="0">
            <a:spAutoFit/>
          </a:bodyPr>
          <a:lstStyle/>
          <a:p>
            <a:r>
              <a:rPr lang="fr-FR" b="1" dirty="0"/>
              <a:t>AMERIQUE</a:t>
            </a:r>
          </a:p>
        </p:txBody>
      </p:sp>
      <p:sp>
        <p:nvSpPr>
          <p:cNvPr id="35" name="Rectangle 34"/>
          <p:cNvSpPr/>
          <p:nvPr/>
        </p:nvSpPr>
        <p:spPr>
          <a:xfrm>
            <a:off x="1443118" y="6165304"/>
            <a:ext cx="6513258" cy="369332"/>
          </a:xfrm>
          <a:prstGeom prst="rect">
            <a:avLst/>
          </a:prstGeom>
        </p:spPr>
        <p:txBody>
          <a:bodyPr wrap="none">
            <a:spAutoFit/>
          </a:bodyPr>
          <a:lstStyle/>
          <a:p>
            <a:r>
              <a:rPr lang="fr-FR" dirty="0"/>
              <a:t>zone où des essais nucléaires ont été </a:t>
            </a:r>
            <a:r>
              <a:rPr lang="fr-FR" dirty="0" smtClean="0"/>
              <a:t>opérés dans l’océan Pacifique </a:t>
            </a:r>
            <a:endParaRPr lang="fr-FR" dirty="0"/>
          </a:p>
        </p:txBody>
      </p:sp>
      <p:sp>
        <p:nvSpPr>
          <p:cNvPr id="36" name="Ellipse 35"/>
          <p:cNvSpPr/>
          <p:nvPr/>
        </p:nvSpPr>
        <p:spPr>
          <a:xfrm rot="19792029">
            <a:off x="3866017" y="1639885"/>
            <a:ext cx="2089347" cy="25681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755576" y="6165304"/>
            <a:ext cx="569387" cy="369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5004048" y="2924944"/>
            <a:ext cx="1931619" cy="369332"/>
          </a:xfrm>
          <a:prstGeom prst="rect">
            <a:avLst/>
          </a:prstGeom>
          <a:noFill/>
        </p:spPr>
        <p:txBody>
          <a:bodyPr wrap="none" rtlCol="0">
            <a:spAutoFit/>
          </a:bodyPr>
          <a:lstStyle/>
          <a:p>
            <a:r>
              <a:rPr lang="fr-FR" b="1" dirty="0">
                <a:solidFill>
                  <a:schemeClr val="tx2"/>
                </a:solidFill>
              </a:rPr>
              <a:t>OCEAN PACIFIQUE</a:t>
            </a:r>
          </a:p>
        </p:txBody>
      </p:sp>
      <p:sp>
        <p:nvSpPr>
          <p:cNvPr id="39" name="ZoneTexte 38"/>
          <p:cNvSpPr txBox="1"/>
          <p:nvPr/>
        </p:nvSpPr>
        <p:spPr>
          <a:xfrm>
            <a:off x="3358858" y="3029693"/>
            <a:ext cx="1036246" cy="369332"/>
          </a:xfrm>
          <a:prstGeom prst="rect">
            <a:avLst/>
          </a:prstGeom>
          <a:noFill/>
        </p:spPr>
        <p:txBody>
          <a:bodyPr wrap="none" rtlCol="0">
            <a:spAutoFit/>
          </a:bodyPr>
          <a:lstStyle/>
          <a:p>
            <a:r>
              <a:rPr lang="fr-FR" b="1" dirty="0"/>
              <a:t>OCEANIE</a:t>
            </a:r>
          </a:p>
        </p:txBody>
      </p:sp>
      <p:sp>
        <p:nvSpPr>
          <p:cNvPr id="41" name="ZoneTexte 40"/>
          <p:cNvSpPr txBox="1"/>
          <p:nvPr/>
        </p:nvSpPr>
        <p:spPr>
          <a:xfrm>
            <a:off x="6408593" y="5651956"/>
            <a:ext cx="2339871" cy="369332"/>
          </a:xfrm>
          <a:prstGeom prst="rect">
            <a:avLst/>
          </a:prstGeom>
          <a:noFill/>
        </p:spPr>
        <p:txBody>
          <a:bodyPr wrap="none" rtlCol="0">
            <a:spAutoFit/>
          </a:bodyPr>
          <a:lstStyle/>
          <a:p>
            <a:r>
              <a:rPr lang="fr-FR" dirty="0"/>
              <a:t>Mururoa et Fangataufa</a:t>
            </a:r>
          </a:p>
        </p:txBody>
      </p:sp>
      <p:sp>
        <p:nvSpPr>
          <p:cNvPr id="43" name="ZoneTexte 42"/>
          <p:cNvSpPr txBox="1"/>
          <p:nvPr/>
        </p:nvSpPr>
        <p:spPr>
          <a:xfrm>
            <a:off x="2843808" y="4725144"/>
            <a:ext cx="3888432" cy="369332"/>
          </a:xfrm>
          <a:prstGeom prst="rect">
            <a:avLst/>
          </a:prstGeom>
          <a:noFill/>
        </p:spPr>
        <p:txBody>
          <a:bodyPr wrap="square" rtlCol="0">
            <a:spAutoFit/>
          </a:bodyPr>
          <a:lstStyle/>
          <a:p>
            <a:r>
              <a:rPr lang="fr-FR" b="1" dirty="0"/>
              <a:t>TITRE</a:t>
            </a:r>
            <a:r>
              <a:rPr lang="fr-FR" dirty="0"/>
              <a:t>:</a:t>
            </a:r>
          </a:p>
        </p:txBody>
      </p:sp>
      <p:sp>
        <p:nvSpPr>
          <p:cNvPr id="22" name="ZoneTexte 21"/>
          <p:cNvSpPr txBox="1"/>
          <p:nvPr/>
        </p:nvSpPr>
        <p:spPr>
          <a:xfrm>
            <a:off x="932382" y="2426706"/>
            <a:ext cx="1042273" cy="369332"/>
          </a:xfrm>
          <a:prstGeom prst="rect">
            <a:avLst/>
          </a:prstGeom>
          <a:noFill/>
        </p:spPr>
        <p:txBody>
          <a:bodyPr wrap="none" rtlCol="0">
            <a:spAutoFit/>
          </a:bodyPr>
          <a:lstStyle/>
          <a:p>
            <a:r>
              <a:rPr lang="fr-FR" b="1" dirty="0" smtClean="0"/>
              <a:t>AFRIQU</a:t>
            </a:r>
            <a:r>
              <a:rPr lang="fr-FR" b="1" dirty="0" smtClean="0"/>
              <a:t>E</a:t>
            </a:r>
            <a:endParaRPr lang="fr-FR" b="1" dirty="0"/>
          </a:p>
        </p:txBody>
      </p:sp>
      <p:sp>
        <p:nvSpPr>
          <p:cNvPr id="23" name="ZoneTexte 22"/>
          <p:cNvSpPr txBox="1"/>
          <p:nvPr/>
        </p:nvSpPr>
        <p:spPr>
          <a:xfrm>
            <a:off x="2919825" y="1404860"/>
            <a:ext cx="606256" cy="369332"/>
          </a:xfrm>
          <a:prstGeom prst="rect">
            <a:avLst/>
          </a:prstGeom>
          <a:noFill/>
        </p:spPr>
        <p:txBody>
          <a:bodyPr wrap="none" rtlCol="0">
            <a:spAutoFit/>
          </a:bodyPr>
          <a:lstStyle/>
          <a:p>
            <a:r>
              <a:rPr lang="fr-FR" b="1" dirty="0" smtClean="0"/>
              <a:t>AS</a:t>
            </a:r>
            <a:r>
              <a:rPr lang="fr-FR" b="1" dirty="0" smtClean="0"/>
              <a:t>IE</a:t>
            </a:r>
            <a:endParaRPr lang="fr-FR" b="1" dirty="0"/>
          </a:p>
        </p:txBody>
      </p:sp>
      <p:sp>
        <p:nvSpPr>
          <p:cNvPr id="25" name="ZoneTexte 24"/>
          <p:cNvSpPr txBox="1"/>
          <p:nvPr/>
        </p:nvSpPr>
        <p:spPr>
          <a:xfrm>
            <a:off x="2149781" y="2919340"/>
            <a:ext cx="863121" cy="646331"/>
          </a:xfrm>
          <a:prstGeom prst="rect">
            <a:avLst/>
          </a:prstGeom>
          <a:noFill/>
        </p:spPr>
        <p:txBody>
          <a:bodyPr wrap="none" rtlCol="0">
            <a:spAutoFit/>
          </a:bodyPr>
          <a:lstStyle/>
          <a:p>
            <a:r>
              <a:rPr lang="fr-FR" b="1" dirty="0" smtClean="0">
                <a:solidFill>
                  <a:schemeClr val="tx2"/>
                </a:solidFill>
              </a:rPr>
              <a:t>OCEAN</a:t>
            </a:r>
          </a:p>
          <a:p>
            <a:r>
              <a:rPr lang="fr-FR" b="1" dirty="0" smtClean="0">
                <a:solidFill>
                  <a:schemeClr val="tx2"/>
                </a:solidFill>
              </a:rPr>
              <a:t>INDIEN</a:t>
            </a:r>
            <a:endParaRPr lang="fr-FR" b="1" dirty="0">
              <a:solidFill>
                <a:schemeClr val="tx2"/>
              </a:solidFill>
            </a:endParaRPr>
          </a:p>
        </p:txBody>
      </p:sp>
      <p:sp>
        <p:nvSpPr>
          <p:cNvPr id="26" name="ZoneTexte 25"/>
          <p:cNvSpPr txBox="1"/>
          <p:nvPr/>
        </p:nvSpPr>
        <p:spPr>
          <a:xfrm>
            <a:off x="7593157" y="1844824"/>
            <a:ext cx="1405769" cy="646331"/>
          </a:xfrm>
          <a:prstGeom prst="rect">
            <a:avLst/>
          </a:prstGeom>
          <a:noFill/>
        </p:spPr>
        <p:txBody>
          <a:bodyPr wrap="none" rtlCol="0">
            <a:spAutoFit/>
          </a:bodyPr>
          <a:lstStyle/>
          <a:p>
            <a:r>
              <a:rPr lang="fr-FR" b="1" dirty="0" smtClean="0">
                <a:solidFill>
                  <a:schemeClr val="tx2"/>
                </a:solidFill>
              </a:rPr>
              <a:t>OCEAN</a:t>
            </a:r>
          </a:p>
          <a:p>
            <a:r>
              <a:rPr lang="fr-FR" b="1" dirty="0" smtClean="0">
                <a:solidFill>
                  <a:schemeClr val="tx2"/>
                </a:solidFill>
              </a:rPr>
              <a:t>ATLANTIQUE</a:t>
            </a:r>
            <a:endParaRPr lang="fr-FR" b="1" dirty="0">
              <a:solidFill>
                <a:schemeClr val="tx2"/>
              </a:solidFill>
            </a:endParaRPr>
          </a:p>
        </p:txBody>
      </p:sp>
      <p:sp>
        <p:nvSpPr>
          <p:cNvPr id="2" name="Organigramme : Extraire 1"/>
          <p:cNvSpPr/>
          <p:nvPr/>
        </p:nvSpPr>
        <p:spPr>
          <a:xfrm>
            <a:off x="5508104" y="3613666"/>
            <a:ext cx="144016" cy="184666"/>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rganigramme : Extraire 43"/>
          <p:cNvSpPr/>
          <p:nvPr/>
        </p:nvSpPr>
        <p:spPr>
          <a:xfrm>
            <a:off x="6156176" y="5733256"/>
            <a:ext cx="144016" cy="184666"/>
          </a:xfrm>
          <a:prstGeom prst="flowChartExtra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bg/>
                                          </p:spTgt>
                                        </p:tgtEl>
                                        <p:attrNameLst>
                                          <p:attrName>style.visibility</p:attrName>
                                        </p:attrNameLst>
                                      </p:cBhvr>
                                      <p:to>
                                        <p:strVal val="visible"/>
                                      </p:to>
                                    </p:set>
                                    <p:animEffect transition="in" filter="blinds(horizontal)">
                                      <p:cBhvr>
                                        <p:cTn id="7" dur="500"/>
                                        <p:tgtEl>
                                          <p:spTgt spid="28">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blinds(horizontal)">
                                      <p:cBhvr>
                                        <p:cTn id="15" dur="500"/>
                                        <p:tgtEl>
                                          <p:spTgt spid="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linds(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linds(horizontal)">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linds(horizontal)">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linds(horizontal)">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linds(horizont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linds(horizont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blinds(horizontal)">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blinds(horizontal)">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blinds(horizontal)">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blinds(horizontal)">
                                      <p:cBhvr>
                                        <p:cTn id="10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build="allAtOnce" animBg="1"/>
      <p:bldP spid="29" grpId="0" animBg="1"/>
      <p:bldP spid="30" grpId="0"/>
      <p:bldP spid="31" grpId="0"/>
      <p:bldP spid="32" grpId="0"/>
      <p:bldP spid="33" grpId="0"/>
      <p:bldP spid="34" grpId="0"/>
      <p:bldP spid="35" grpId="0"/>
      <p:bldP spid="36" grpId="0" animBg="1"/>
      <p:bldP spid="37" grpId="0" animBg="1"/>
      <p:bldP spid="38" grpId="0"/>
      <p:bldP spid="39" grpId="0"/>
      <p:bldP spid="41" grpId="0"/>
      <p:bldP spid="43" grpId="0"/>
      <p:bldP spid="22" grpId="0"/>
      <p:bldP spid="23"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1"/>
          <p:cNvSpPr/>
          <p:nvPr/>
        </p:nvSpPr>
        <p:spPr>
          <a:xfrm>
            <a:off x="395536" y="1844824"/>
            <a:ext cx="8496944" cy="1728192"/>
          </a:xfrm>
          <a:prstGeom prst="rightArrow">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a:off x="1979712" y="2276872"/>
            <a:ext cx="0" cy="864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691680" y="3429000"/>
            <a:ext cx="652743" cy="369332"/>
          </a:xfrm>
          <a:prstGeom prst="rect">
            <a:avLst/>
          </a:prstGeom>
          <a:noFill/>
        </p:spPr>
        <p:txBody>
          <a:bodyPr wrap="none" rtlCol="0">
            <a:spAutoFit/>
          </a:bodyPr>
          <a:lstStyle/>
          <a:p>
            <a:r>
              <a:rPr lang="fr-FR" b="1" dirty="0"/>
              <a:t>1939</a:t>
            </a:r>
          </a:p>
        </p:txBody>
      </p:sp>
      <p:sp>
        <p:nvSpPr>
          <p:cNvPr id="8" name="ZoneTexte 7"/>
          <p:cNvSpPr txBox="1"/>
          <p:nvPr/>
        </p:nvSpPr>
        <p:spPr>
          <a:xfrm>
            <a:off x="1907704" y="2420888"/>
            <a:ext cx="870751" cy="430887"/>
          </a:xfrm>
          <a:prstGeom prst="rect">
            <a:avLst/>
          </a:prstGeom>
          <a:noFill/>
        </p:spPr>
        <p:txBody>
          <a:bodyPr wrap="none" rtlCol="0">
            <a:spAutoFit/>
          </a:bodyPr>
          <a:lstStyle/>
          <a:p>
            <a:r>
              <a:rPr lang="fr-FR" sz="1050" b="1" dirty="0"/>
              <a:t>2</a:t>
            </a:r>
            <a:r>
              <a:rPr lang="fr-FR" sz="1050" b="1" baseline="30000" dirty="0"/>
              <a:t>nde</a:t>
            </a:r>
            <a:r>
              <a:rPr lang="fr-FR" sz="1050" b="1" dirty="0"/>
              <a:t> Guerre </a:t>
            </a:r>
          </a:p>
          <a:p>
            <a:r>
              <a:rPr lang="fr-FR" sz="1050" b="1" dirty="0"/>
              <a:t>m</a:t>
            </a:r>
            <a:r>
              <a:rPr lang="fr-FR" sz="1050" b="1" dirty="0" smtClean="0"/>
              <a:t>ondiale</a:t>
            </a:r>
            <a:endParaRPr lang="fr-FR" sz="1100" b="1" dirty="0"/>
          </a:p>
        </p:txBody>
      </p:sp>
      <p:cxnSp>
        <p:nvCxnSpPr>
          <p:cNvPr id="11" name="Connecteur droit 10"/>
          <p:cNvCxnSpPr/>
          <p:nvPr/>
        </p:nvCxnSpPr>
        <p:spPr>
          <a:xfrm>
            <a:off x="2627784" y="2276872"/>
            <a:ext cx="0" cy="864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411760" y="3429000"/>
            <a:ext cx="1161280" cy="1477328"/>
          </a:xfrm>
          <a:prstGeom prst="rect">
            <a:avLst/>
          </a:prstGeom>
          <a:noFill/>
        </p:spPr>
        <p:txBody>
          <a:bodyPr wrap="none" rtlCol="0">
            <a:spAutoFit/>
          </a:bodyPr>
          <a:lstStyle/>
          <a:p>
            <a:r>
              <a:rPr lang="fr-FR" b="1" dirty="0"/>
              <a:t>1945</a:t>
            </a:r>
          </a:p>
          <a:p>
            <a:r>
              <a:rPr lang="fr-FR" b="1" dirty="0" smtClean="0"/>
              <a:t>- 6 </a:t>
            </a:r>
            <a:r>
              <a:rPr lang="fr-FR" b="1" dirty="0" smtClean="0"/>
              <a:t>aoû</a:t>
            </a:r>
            <a:r>
              <a:rPr lang="fr-FR" b="1" dirty="0" smtClean="0"/>
              <a:t>t</a:t>
            </a:r>
            <a:endParaRPr lang="fr-FR" b="1" dirty="0"/>
          </a:p>
          <a:p>
            <a:r>
              <a:rPr lang="fr-FR" b="1" dirty="0" smtClean="0"/>
              <a:t>Hiroshima</a:t>
            </a:r>
          </a:p>
          <a:p>
            <a:r>
              <a:rPr lang="fr-FR" b="1" dirty="0" smtClean="0"/>
              <a:t>- 9 août </a:t>
            </a:r>
          </a:p>
          <a:p>
            <a:r>
              <a:rPr lang="fr-FR" b="1" dirty="0" smtClean="0"/>
              <a:t>Nagasaki</a:t>
            </a:r>
            <a:endParaRPr lang="fr-FR" b="1" dirty="0"/>
          </a:p>
        </p:txBody>
      </p:sp>
      <p:sp>
        <p:nvSpPr>
          <p:cNvPr id="14" name="Rectangle 13"/>
          <p:cNvSpPr/>
          <p:nvPr/>
        </p:nvSpPr>
        <p:spPr>
          <a:xfrm>
            <a:off x="4499992" y="2276872"/>
            <a:ext cx="3096344" cy="86409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193 ESSAIS </a:t>
            </a:r>
            <a:r>
              <a:rPr lang="fr-FR" dirty="0"/>
              <a:t>NUCLEAIRES EN </a:t>
            </a:r>
            <a:r>
              <a:rPr lang="fr-FR" dirty="0" smtClean="0"/>
              <a:t>POLYNESIE FRANÇAISE</a:t>
            </a:r>
            <a:endParaRPr lang="fr-FR" dirty="0"/>
          </a:p>
        </p:txBody>
      </p:sp>
      <p:sp>
        <p:nvSpPr>
          <p:cNvPr id="15" name="ZoneTexte 14"/>
          <p:cNvSpPr txBox="1"/>
          <p:nvPr/>
        </p:nvSpPr>
        <p:spPr>
          <a:xfrm>
            <a:off x="4211960" y="3429000"/>
            <a:ext cx="652743" cy="369332"/>
          </a:xfrm>
          <a:prstGeom prst="rect">
            <a:avLst/>
          </a:prstGeom>
          <a:noFill/>
        </p:spPr>
        <p:txBody>
          <a:bodyPr wrap="none" rtlCol="0">
            <a:spAutoFit/>
          </a:bodyPr>
          <a:lstStyle/>
          <a:p>
            <a:r>
              <a:rPr lang="fr-FR" b="1" dirty="0"/>
              <a:t>1966</a:t>
            </a:r>
          </a:p>
        </p:txBody>
      </p:sp>
      <p:sp>
        <p:nvSpPr>
          <p:cNvPr id="16" name="ZoneTexte 15"/>
          <p:cNvSpPr txBox="1"/>
          <p:nvPr/>
        </p:nvSpPr>
        <p:spPr>
          <a:xfrm>
            <a:off x="7164288" y="3356992"/>
            <a:ext cx="652743" cy="369332"/>
          </a:xfrm>
          <a:prstGeom prst="rect">
            <a:avLst/>
          </a:prstGeom>
          <a:noFill/>
        </p:spPr>
        <p:txBody>
          <a:bodyPr wrap="none" rtlCol="0">
            <a:spAutoFit/>
          </a:bodyPr>
          <a:lstStyle/>
          <a:p>
            <a:r>
              <a:rPr lang="fr-FR" b="1" dirty="0"/>
              <a:t>1996</a:t>
            </a:r>
          </a:p>
        </p:txBody>
      </p:sp>
      <p:sp>
        <p:nvSpPr>
          <p:cNvPr id="3" name="ZoneTexte 2"/>
          <p:cNvSpPr txBox="1"/>
          <p:nvPr/>
        </p:nvSpPr>
        <p:spPr>
          <a:xfrm>
            <a:off x="1475656" y="836712"/>
            <a:ext cx="5904656" cy="369332"/>
          </a:xfrm>
          <a:prstGeom prst="rect">
            <a:avLst/>
          </a:prstGeom>
          <a:noFill/>
        </p:spPr>
        <p:txBody>
          <a:bodyPr wrap="square" rtlCol="0">
            <a:spAutoFit/>
          </a:bodyPr>
          <a:lstStyle/>
          <a:p>
            <a:r>
              <a:rPr lang="fr-FR" b="1" dirty="0" smtClean="0"/>
              <a:t>TITRE : l’histoire du nucléaire dans le Pacifique au XXe siècle</a:t>
            </a:r>
            <a:endParaRPr lang="fr-F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b="1" i="1" dirty="0">
                <a:solidFill>
                  <a:srgbClr val="FF0000"/>
                </a:solidFill>
              </a:rPr>
              <a:t>Pourquoi est-il important de garder en mémoire ces évènements ?</a:t>
            </a:r>
            <a:endParaRPr lang="fr-FR" b="1" dirty="0">
              <a:solidFill>
                <a:srgbClr val="FF0000"/>
              </a:solidFill>
            </a:endParaRPr>
          </a:p>
        </p:txBody>
      </p:sp>
      <p:sp>
        <p:nvSpPr>
          <p:cNvPr id="5" name="Sous-titre 4"/>
          <p:cNvSpPr>
            <a:spLocks noGrp="1"/>
          </p:cNvSpPr>
          <p:nvPr>
            <p:ph type="subTitle" idx="1"/>
          </p:nvPr>
        </p:nvSpPr>
        <p:spPr/>
        <p:txBody>
          <a:bodyPr/>
          <a:lstStyle/>
          <a:p>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463" t="36640" r="10938" b="12961"/>
          <a:stretch>
            <a:fillRect/>
          </a:stretch>
        </p:blipFill>
        <p:spPr bwMode="auto">
          <a:xfrm>
            <a:off x="0" y="1556792"/>
            <a:ext cx="8904989" cy="333937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i="1" dirty="0">
                <a:solidFill>
                  <a:srgbClr val="FF0000"/>
                </a:solidFill>
              </a:rPr>
              <a:t/>
            </a:r>
            <a:br>
              <a:rPr lang="fr-FR" b="1" i="1" dirty="0">
                <a:solidFill>
                  <a:srgbClr val="FF0000"/>
                </a:solidFill>
              </a:rPr>
            </a:br>
            <a:r>
              <a:rPr lang="fr-FR" b="1" i="1" dirty="0">
                <a:solidFill>
                  <a:srgbClr val="FF0000"/>
                </a:solidFill>
              </a:rPr>
              <a:t/>
            </a:r>
            <a:br>
              <a:rPr lang="fr-FR" b="1" i="1" dirty="0">
                <a:solidFill>
                  <a:srgbClr val="FF0000"/>
                </a:solidFill>
              </a:rPr>
            </a:br>
            <a:r>
              <a:rPr lang="fr-FR" b="1" i="1" dirty="0">
                <a:solidFill>
                  <a:srgbClr val="FF0000"/>
                </a:solidFill>
              </a:rPr>
              <a:t>Pourquoi ce monument a été construit à Papeete </a:t>
            </a:r>
            <a:r>
              <a:rPr lang="fr-FR" b="1" i="1" dirty="0" smtClean="0">
                <a:solidFill>
                  <a:srgbClr val="FF0000"/>
                </a:solidFill>
              </a:rPr>
              <a:t>?</a:t>
            </a:r>
            <a:r>
              <a:rPr lang="fr-FR" b="1" i="1" dirty="0">
                <a:solidFill>
                  <a:srgbClr val="FF0000"/>
                </a:solidFill>
              </a:rPr>
              <a:t/>
            </a:r>
            <a:br>
              <a:rPr lang="fr-FR" b="1" i="1" dirty="0">
                <a:solidFill>
                  <a:srgbClr val="FF0000"/>
                </a:solidFill>
              </a:rPr>
            </a:br>
            <a:endParaRPr lang="fr-FR" b="1" i="1" dirty="0">
              <a:solidFill>
                <a:srgbClr val="FF0000"/>
              </a:solidFill>
            </a:endParaRPr>
          </a:p>
        </p:txBody>
      </p:sp>
      <p:sp>
        <p:nvSpPr>
          <p:cNvPr id="3" name="Sous-titre 2"/>
          <p:cNvSpPr>
            <a:spLocks noGrp="1"/>
          </p:cNvSpPr>
          <p:nvPr>
            <p:ph type="subTitle" idx="1"/>
          </p:nvPr>
        </p:nvSpPr>
        <p:spPr/>
        <p:txBody>
          <a:bodyPr/>
          <a:lstStyle/>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E87E7F7-0352-6241-9EA5-6F3EE3960E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332656"/>
            <a:ext cx="8280920" cy="5793507"/>
          </a:xfrm>
        </p:spPr>
      </p:pic>
    </p:spTree>
    <p:extLst>
      <p:ext uri="{BB962C8B-B14F-4D97-AF65-F5344CB8AC3E}">
        <p14:creationId xmlns:p14="http://schemas.microsoft.com/office/powerpoint/2010/main" val="185765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5592" t="35800" b="6241"/>
          <a:stretch>
            <a:fillRect/>
          </a:stretch>
        </p:blipFill>
        <p:spPr bwMode="auto">
          <a:xfrm>
            <a:off x="3421536" y="0"/>
            <a:ext cx="5722464" cy="3429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2045" t="13880" b="4641"/>
          <a:stretch>
            <a:fillRect/>
          </a:stretch>
        </p:blipFill>
        <p:spPr bwMode="auto">
          <a:xfrm>
            <a:off x="-972616" y="2060848"/>
            <a:ext cx="7112721" cy="47971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ou</a:t>
            </a:r>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2362" t="14481" r="-401" b="4880"/>
          <a:stretch>
            <a:fillRect/>
          </a:stretch>
        </p:blipFill>
        <p:spPr bwMode="auto">
          <a:xfrm>
            <a:off x="-684584" y="332656"/>
            <a:ext cx="10369152" cy="691276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0472" t="8080" b="4561"/>
          <a:stretch>
            <a:fillRect/>
          </a:stretch>
        </p:blipFill>
        <p:spPr bwMode="auto">
          <a:xfrm>
            <a:off x="0" y="260648"/>
            <a:ext cx="9067724" cy="64087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3307" t="14712" b="4561"/>
          <a:stretch>
            <a:fillRect/>
          </a:stretch>
        </p:blipFill>
        <p:spPr bwMode="auto">
          <a:xfrm>
            <a:off x="1" y="416149"/>
            <a:ext cx="9144000" cy="622582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1308</Words>
  <Application>Microsoft Office PowerPoint</Application>
  <PresentationFormat>Affichage à l'écran (4:3)</PresentationFormat>
  <Paragraphs>102</Paragraphs>
  <Slides>29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Wingdings</vt:lpstr>
      <vt:lpstr>Thème Office</vt:lpstr>
      <vt:lpstr>Enseigner le fait nucléaire en classe de CM2</vt:lpstr>
      <vt:lpstr>Présentation PowerPoint</vt:lpstr>
      <vt:lpstr>  Pourquoi ce monument a été construit à Papeete ? </vt:lpstr>
      <vt:lpstr>Présentation PowerPoint</vt:lpstr>
      <vt:lpstr>Présentation PowerPoint</vt:lpstr>
      <vt:lpstr>ou</vt:lpstr>
      <vt:lpstr>Présentation PowerPoint</vt:lpstr>
      <vt:lpstr>Présentation PowerPoint</vt:lpstr>
      <vt:lpstr>Présentation PowerPoint</vt:lpstr>
      <vt:lpstr>Trace écrite</vt:lpstr>
      <vt:lpstr>Éléments d’analyse</vt:lpstr>
      <vt:lpstr>3 unu: </vt:lpstr>
      <vt:lpstr>Présentation PowerPoint</vt:lpstr>
      <vt:lpstr>Présentation PowerPoint</vt:lpstr>
      <vt:lpstr>Trace écrite</vt:lpstr>
      <vt:lpstr>Activité de groupe</vt:lpstr>
      <vt:lpstr>Groupe 1: Hiroshima</vt:lpstr>
      <vt:lpstr>Groupe 2: Dans et autour des  îles Marshall </vt:lpstr>
      <vt:lpstr>Groupe 3 : En et autour de l’Australie</vt:lpstr>
      <vt:lpstr>Groupe 4: Malden et Kiribati </vt:lpstr>
      <vt:lpstr>Groupe 5: Johnston</vt:lpstr>
      <vt:lpstr>Groupe 6: Mururoa et Fangataufa</vt:lpstr>
      <vt:lpstr>Présentation PowerPoint</vt:lpstr>
      <vt:lpstr>Présentation PowerPoint</vt:lpstr>
      <vt:lpstr>Présentation PowerPoint</vt:lpstr>
      <vt:lpstr>Présentation PowerPoint</vt:lpstr>
      <vt:lpstr>Présentation PowerPoint</vt:lpstr>
      <vt:lpstr>Pourquoi est-il important de garder en mémoire ces évènements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le fait nucléaire en classe de CM2</dc:title>
  <dc:creator>yves verhoeve</dc:creator>
  <cp:lastModifiedBy>Apollon</cp:lastModifiedBy>
  <cp:revision>37</cp:revision>
  <dcterms:created xsi:type="dcterms:W3CDTF">2019-10-05T16:49:55Z</dcterms:created>
  <dcterms:modified xsi:type="dcterms:W3CDTF">2019-10-28T20:34:14Z</dcterms:modified>
</cp:coreProperties>
</file>